
<file path=[Content_Types].xml><?xml version="1.0" encoding="utf-8"?>
<Types xmlns="http://schemas.openxmlformats.org/package/2006/content-types"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3" r:id="rId5"/>
    <p:sldId id="266" r:id="rId6"/>
    <p:sldId id="258" r:id="rId7"/>
    <p:sldId id="272" r:id="rId8"/>
    <p:sldId id="279" r:id="rId9"/>
    <p:sldId id="260" r:id="rId10"/>
    <p:sldId id="276" r:id="rId11"/>
    <p:sldId id="277" r:id="rId12"/>
    <p:sldId id="282" r:id="rId13"/>
    <p:sldId id="288" r:id="rId14"/>
    <p:sldId id="274" r:id="rId15"/>
    <p:sldId id="278" r:id="rId16"/>
    <p:sldId id="284" r:id="rId17"/>
    <p:sldId id="283" r:id="rId18"/>
    <p:sldId id="275" r:id="rId19"/>
    <p:sldId id="285" r:id="rId20"/>
    <p:sldId id="286" r:id="rId21"/>
    <p:sldId id="290" r:id="rId22"/>
    <p:sldId id="292" r:id="rId23"/>
    <p:sldId id="293" r:id="rId24"/>
    <p:sldId id="295" r:id="rId25"/>
    <p:sldId id="294" r:id="rId26"/>
    <p:sldId id="296" r:id="rId27"/>
    <p:sldId id="297" r:id="rId28"/>
    <p:sldId id="289" r:id="rId29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931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94" y="-72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C335B-E0F0-4E0A-9A64-952F168BB9F1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5CBEDBD2-01D2-4B45-A200-883A667BCA6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Умения и способы деятельности</a:t>
          </a:r>
        </a:p>
      </dgm:t>
    </dgm:pt>
    <dgm:pt modelId="{A02873D3-FC3F-40DE-B8DE-46EFE7D73652}" type="parTrans" cxnId="{9B6D07C5-4BCB-4B66-8245-00802EE13B70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CA8160-8ADD-4374-8DD1-D5E487B022AC}" type="sibTrans" cxnId="{9B6D07C5-4BCB-4B66-8245-00802EE13B70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A55DEC-79E8-4EB8-BAA2-A4F2BA4292FE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Интеллектуальные</a:t>
          </a:r>
        </a:p>
      </dgm:t>
    </dgm:pt>
    <dgm:pt modelId="{0879C2CD-2FF4-4BFE-A85F-32AF3EADB48A}" type="parTrans" cxnId="{224302A9-4E34-496C-AB86-DA72B6230876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19C3CE-E830-475B-8411-05BD799611B0}" type="sibTrans" cxnId="{224302A9-4E34-496C-AB86-DA72B6230876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7B0E35-0DFC-4DF0-99EA-CAE9C111BED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воспринимает 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устную информацию</a:t>
          </a:r>
        </a:p>
      </dgm:t>
    </dgm:pt>
    <dgm:pt modelId="{8D963D74-FCA6-41C5-848A-93E68CB1E2F9}" type="parTrans" cxnId="{5321D1DC-02A6-4F08-80AC-38FBAC8DB558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537C9B-5E94-4A9E-A2DF-78CF5CD2A866}" type="sibTrans" cxnId="{5321D1DC-02A6-4F08-80AC-38FBAC8DB558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3CF7B7-BFB0-46A8-9B85-F653FCE23B62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воспринимает 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письменную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инструкцию</a:t>
          </a:r>
        </a:p>
      </dgm:t>
    </dgm:pt>
    <dgm:pt modelId="{70299995-749C-4E97-9A7D-E1D2F3DD2144}" type="parTrans" cxnId="{60728F3D-C062-4182-90F7-3D01D4CD9811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2D0E61-2BF7-4F5F-B730-BB6DFE08F17D}" type="sibTrans" cxnId="{60728F3D-C062-4182-90F7-3D01D4CD9811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80CC4D-4876-43D4-A01E-016FBA1B301E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обрабатывает информацию</a:t>
          </a:r>
        </a:p>
      </dgm:t>
    </dgm:pt>
    <dgm:pt modelId="{F6209BB9-1F56-4AD3-95BF-E67EFFCB9018}" type="parTrans" cxnId="{23CE9DDC-1B38-4338-AD53-086D0B61263B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582AFC-E211-4637-84B0-86BB6BBB0880}" type="sibTrans" cxnId="{23CE9DDC-1B38-4338-AD53-086D0B61263B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A28402-E726-4580-A8C8-8F285B7D23AF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Умеет ли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выделять новое</a:t>
          </a:r>
        </a:p>
      </dgm:t>
    </dgm:pt>
    <dgm:pt modelId="{1525678A-E0DA-4A65-BB81-C46E16D66D28}" type="parTrans" cxnId="{88D130B2-E7C6-4CE4-89D2-161DDA5B35FE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9429D8-E04D-4C34-B6C1-CDA0B09732F4}" type="sibTrans" cxnId="{88D130B2-E7C6-4CE4-89D2-161DDA5B35FE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223A4D-C95A-4840-B185-5652E12341C2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Умеет ли 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выделять главное</a:t>
          </a:r>
        </a:p>
      </dgm:t>
    </dgm:pt>
    <dgm:pt modelId="{B5F10EDD-790D-4E1D-9618-248AB1BABF15}" type="parTrans" cxnId="{4ACADFEE-BF55-4CCB-B703-2930E1A9F5C4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0B31BC-C0BC-42C7-A02F-6523890824CF}" type="sibTrans" cxnId="{4ACADFEE-BF55-4CCB-B703-2930E1A9F5C4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961601-5BA7-4BE6-BA10-A70F80A38D68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Каков темп интеллектуальной деятельности</a:t>
          </a:r>
        </a:p>
      </dgm:t>
    </dgm:pt>
    <dgm:pt modelId="{98A5E798-DF48-4819-B4F1-68DBAFA305A7}" type="parTrans" cxnId="{CB18421A-7043-4DBF-8076-084AA19FD19F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4FDEDD-3D03-4CEA-85E0-8B412E9AFEE1}" type="sibTrans" cxnId="{CB18421A-7043-4DBF-8076-084AA19FD19F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BF1DBD-F4BE-4263-ACB8-7C33FE1ACEAB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Какие результаты интеллектуальной деятельности</a:t>
          </a:r>
        </a:p>
      </dgm:t>
    </dgm:pt>
    <dgm:pt modelId="{FD479B21-3897-4871-92AD-327E528192C0}" type="parTrans" cxnId="{F50B8EE9-034A-4D54-A996-65A511C84C48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34C44C-C45B-401B-9FED-8315E836AA17}" type="sibTrans" cxnId="{F50B8EE9-034A-4D54-A996-65A511C84C48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F00D19-20F3-4BE5-9C57-C8D7AB2DC557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получает информацию</a:t>
          </a:r>
        </a:p>
      </dgm:t>
    </dgm:pt>
    <dgm:pt modelId="{2B8706B4-3510-4FCA-9E7F-00BF3DC7EFB8}" type="parTrans" cxnId="{A644ABC2-02D2-4437-9BD6-778E6CD8D0FB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E3891D-96EA-4BE1-93F9-CA07AF3C1149}" type="sibTrans" cxnId="{A644ABC2-02D2-4437-9BD6-778E6CD8D0FB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F2459B-1009-4FE8-A46D-BE640920559C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предъявляет информацию</a:t>
          </a:r>
        </a:p>
      </dgm:t>
    </dgm:pt>
    <dgm:pt modelId="{FC5A0317-6BDD-4A98-B7D2-8EA9192DEEA4}" type="parTrans" cxnId="{93A5D138-CDE2-4CC0-8BBE-9F1BBE820BEE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C387CE-472E-44E0-B95D-8E85B05963EF}" type="sibTrans" cxnId="{93A5D138-CDE2-4CC0-8BBE-9F1BBE820BEE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608829-DEB9-4442-A437-090C8EDDD5EF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выполняет самооценку результата</a:t>
          </a:r>
        </a:p>
      </dgm:t>
    </dgm:pt>
    <dgm:pt modelId="{AB2122D9-14FC-4745-A9DD-9521E9994AEC}" type="parTrans" cxnId="{EC151A73-F6DB-48AB-BAFB-2911193448CA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BD959E-9C3D-4FB9-A34A-F010B6BD69A7}" type="sibTrans" cxnId="{EC151A73-F6DB-48AB-BAFB-2911193448CA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0598E0-1514-467F-A740-60E8435360D6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осваивает программу обучения</a:t>
          </a:r>
        </a:p>
      </dgm:t>
    </dgm:pt>
    <dgm:pt modelId="{4B42B911-7B87-4EE2-9F9E-16F86B82A072}" type="parTrans" cxnId="{1D88C314-57F9-4EC7-904F-9BF34FC18B2D}">
      <dgm:prSet custT="1"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2222BE-C3F1-4B7A-B674-D324CE8E0DA4}" type="sibTrans" cxnId="{1D88C314-57F9-4EC7-904F-9BF34FC18B2D}">
      <dgm:prSet/>
      <dgm:spPr/>
      <dgm:t>
        <a:bodyPr/>
        <a:lstStyle/>
        <a:p>
          <a:endParaRPr lang="ru-RU" sz="2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315D83-AABC-4646-9CA1-4A7B753A70C2}" type="pres">
      <dgm:prSet presAssocID="{17BC335B-E0F0-4E0A-9A64-952F168BB9F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439EFE-86E5-45C2-88D0-EA9F6F56238D}" type="pres">
      <dgm:prSet presAssocID="{5CBEDBD2-01D2-4B45-A200-883A667BCA64}" presName="root1" presStyleCnt="0"/>
      <dgm:spPr/>
    </dgm:pt>
    <dgm:pt modelId="{21D213CE-8855-430D-9736-023CEF02EEEF}" type="pres">
      <dgm:prSet presAssocID="{5CBEDBD2-01D2-4B45-A200-883A667BCA64}" presName="LevelOneTextNode" presStyleLbl="node0" presStyleIdx="0" presStyleCnt="1" custScaleX="204717" custScaleY="278000" custLinFactX="-65419" custLinFactNeighborX="-100000" custLinFactNeighborY="69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786F3E-9EB4-4870-B456-9D094B54A608}" type="pres">
      <dgm:prSet presAssocID="{5CBEDBD2-01D2-4B45-A200-883A667BCA64}" presName="level2hierChild" presStyleCnt="0"/>
      <dgm:spPr/>
    </dgm:pt>
    <dgm:pt modelId="{5BDEAEE4-B7BE-4A69-8F2D-A1BE0BA03BBD}" type="pres">
      <dgm:prSet presAssocID="{0879C2CD-2FF4-4BFE-A85F-32AF3EADB48A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A5A83F65-3D46-42E9-A760-9B034B715668}" type="pres">
      <dgm:prSet presAssocID="{0879C2CD-2FF4-4BFE-A85F-32AF3EADB48A}" presName="connTx" presStyleLbl="parChTrans1D2" presStyleIdx="0" presStyleCnt="1"/>
      <dgm:spPr/>
      <dgm:t>
        <a:bodyPr/>
        <a:lstStyle/>
        <a:p>
          <a:endParaRPr lang="ru-RU"/>
        </a:p>
      </dgm:t>
    </dgm:pt>
    <dgm:pt modelId="{31030DE4-D1C0-4E62-9FE6-DC6F4F44EFEE}" type="pres">
      <dgm:prSet presAssocID="{C6A55DEC-79E8-4EB8-BAA2-A4F2BA4292FE}" presName="root2" presStyleCnt="0"/>
      <dgm:spPr/>
    </dgm:pt>
    <dgm:pt modelId="{148C280C-F210-48F1-8F2E-81CC871DA6A5}" type="pres">
      <dgm:prSet presAssocID="{C6A55DEC-79E8-4EB8-BAA2-A4F2BA4292FE}" presName="LevelTwoTextNode" presStyleLbl="node2" presStyleIdx="0" presStyleCnt="1" custScaleX="282785" custScaleY="330392" custLinFactY="-48392" custLinFactNeighborX="-1608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6F56EA-F492-4E2B-B40C-94506229A2C2}" type="pres">
      <dgm:prSet presAssocID="{C6A55DEC-79E8-4EB8-BAA2-A4F2BA4292FE}" presName="level3hierChild" presStyleCnt="0"/>
      <dgm:spPr/>
    </dgm:pt>
    <dgm:pt modelId="{89398269-4001-4EC2-B767-2999139B107B}" type="pres">
      <dgm:prSet presAssocID="{8D963D74-FCA6-41C5-848A-93E68CB1E2F9}" presName="conn2-1" presStyleLbl="parChTrans1D3" presStyleIdx="0" presStyleCnt="6"/>
      <dgm:spPr/>
      <dgm:t>
        <a:bodyPr/>
        <a:lstStyle/>
        <a:p>
          <a:endParaRPr lang="ru-RU"/>
        </a:p>
      </dgm:t>
    </dgm:pt>
    <dgm:pt modelId="{8569010B-7F05-4AE7-B9D0-8D883E335D72}" type="pres">
      <dgm:prSet presAssocID="{8D963D74-FCA6-41C5-848A-93E68CB1E2F9}" presName="connTx" presStyleLbl="parChTrans1D3" presStyleIdx="0" presStyleCnt="6"/>
      <dgm:spPr/>
      <dgm:t>
        <a:bodyPr/>
        <a:lstStyle/>
        <a:p>
          <a:endParaRPr lang="ru-RU"/>
        </a:p>
      </dgm:t>
    </dgm:pt>
    <dgm:pt modelId="{4E35373B-7B6B-4731-B84F-3FE8283CE644}" type="pres">
      <dgm:prSet presAssocID="{9A7B0E35-0DFC-4DF0-99EA-CAE9C111BED4}" presName="root2" presStyleCnt="0"/>
      <dgm:spPr/>
    </dgm:pt>
    <dgm:pt modelId="{B6F5749C-8D53-475A-A841-D279274742CF}" type="pres">
      <dgm:prSet presAssocID="{9A7B0E35-0DFC-4DF0-99EA-CAE9C111BED4}" presName="LevelTwoTextNode" presStyleLbl="node3" presStyleIdx="0" presStyleCnt="6" custScaleX="312726" custScaleY="2255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F8F0D8-24AA-416E-B9D2-F68E9B9E1D0D}" type="pres">
      <dgm:prSet presAssocID="{9A7B0E35-0DFC-4DF0-99EA-CAE9C111BED4}" presName="level3hierChild" presStyleCnt="0"/>
      <dgm:spPr/>
    </dgm:pt>
    <dgm:pt modelId="{AC96B8A5-3CF3-4B82-A46A-A00659F050A8}" type="pres">
      <dgm:prSet presAssocID="{70299995-749C-4E97-9A7D-E1D2F3DD2144}" presName="conn2-1" presStyleLbl="parChTrans1D3" presStyleIdx="1" presStyleCnt="6"/>
      <dgm:spPr/>
      <dgm:t>
        <a:bodyPr/>
        <a:lstStyle/>
        <a:p>
          <a:endParaRPr lang="ru-RU"/>
        </a:p>
      </dgm:t>
    </dgm:pt>
    <dgm:pt modelId="{74638655-AE9A-4D96-93CC-E03763F1015C}" type="pres">
      <dgm:prSet presAssocID="{70299995-749C-4E97-9A7D-E1D2F3DD2144}" presName="connTx" presStyleLbl="parChTrans1D3" presStyleIdx="1" presStyleCnt="6"/>
      <dgm:spPr/>
      <dgm:t>
        <a:bodyPr/>
        <a:lstStyle/>
        <a:p>
          <a:endParaRPr lang="ru-RU"/>
        </a:p>
      </dgm:t>
    </dgm:pt>
    <dgm:pt modelId="{4A98A98C-1E3A-476C-A064-CC6671EFD71C}" type="pres">
      <dgm:prSet presAssocID="{2A3CF7B7-BFB0-46A8-9B85-F653FCE23B62}" presName="root2" presStyleCnt="0"/>
      <dgm:spPr/>
    </dgm:pt>
    <dgm:pt modelId="{A8CA30B8-DAE6-48A3-B89F-FA6BDAF3DBAB}" type="pres">
      <dgm:prSet presAssocID="{2A3CF7B7-BFB0-46A8-9B85-F653FCE23B62}" presName="LevelTwoTextNode" presStyleLbl="node3" presStyleIdx="1" presStyleCnt="6" custScaleX="312726" custScaleY="2738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F168E4-0D3B-44BC-9660-DC8089F4F331}" type="pres">
      <dgm:prSet presAssocID="{2A3CF7B7-BFB0-46A8-9B85-F653FCE23B62}" presName="level3hierChild" presStyleCnt="0"/>
      <dgm:spPr/>
    </dgm:pt>
    <dgm:pt modelId="{243E8159-DB03-423B-9520-2E24A9A511BD}" type="pres">
      <dgm:prSet presAssocID="{F6209BB9-1F56-4AD3-95BF-E67EFFCB9018}" presName="conn2-1" presStyleLbl="parChTrans1D3" presStyleIdx="2" presStyleCnt="6"/>
      <dgm:spPr/>
      <dgm:t>
        <a:bodyPr/>
        <a:lstStyle/>
        <a:p>
          <a:endParaRPr lang="ru-RU"/>
        </a:p>
      </dgm:t>
    </dgm:pt>
    <dgm:pt modelId="{7DD0C8CF-8E75-4620-8256-F86CE4E3C552}" type="pres">
      <dgm:prSet presAssocID="{F6209BB9-1F56-4AD3-95BF-E67EFFCB9018}" presName="connTx" presStyleLbl="parChTrans1D3" presStyleIdx="2" presStyleCnt="6"/>
      <dgm:spPr/>
      <dgm:t>
        <a:bodyPr/>
        <a:lstStyle/>
        <a:p>
          <a:endParaRPr lang="ru-RU"/>
        </a:p>
      </dgm:t>
    </dgm:pt>
    <dgm:pt modelId="{DD20A942-E115-429D-A21F-9BF955A7EBBB}" type="pres">
      <dgm:prSet presAssocID="{B380CC4D-4876-43D4-A01E-016FBA1B301E}" presName="root2" presStyleCnt="0"/>
      <dgm:spPr/>
    </dgm:pt>
    <dgm:pt modelId="{7BDE5B18-E27E-4605-997A-3B413C491D48}" type="pres">
      <dgm:prSet presAssocID="{B380CC4D-4876-43D4-A01E-016FBA1B301E}" presName="LevelTwoTextNode" presStyleLbl="node3" presStyleIdx="2" presStyleCnt="6" custScaleX="312726" custScaleY="2255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5715CB-CDAA-4195-A84E-DFD7FC828B30}" type="pres">
      <dgm:prSet presAssocID="{B380CC4D-4876-43D4-A01E-016FBA1B301E}" presName="level3hierChild" presStyleCnt="0"/>
      <dgm:spPr/>
    </dgm:pt>
    <dgm:pt modelId="{6A2E9693-AD44-4868-9F67-1ADC7E8ACFAD}" type="pres">
      <dgm:prSet presAssocID="{1525678A-E0DA-4A65-BB81-C46E16D66D28}" presName="conn2-1" presStyleLbl="parChTrans1D4" presStyleIdx="0" presStyleCnt="5"/>
      <dgm:spPr/>
      <dgm:t>
        <a:bodyPr/>
        <a:lstStyle/>
        <a:p>
          <a:endParaRPr lang="ru-RU"/>
        </a:p>
      </dgm:t>
    </dgm:pt>
    <dgm:pt modelId="{D3A53D13-23CF-4F9D-BB1C-035E01ED4E0C}" type="pres">
      <dgm:prSet presAssocID="{1525678A-E0DA-4A65-BB81-C46E16D66D28}" presName="connTx" presStyleLbl="parChTrans1D4" presStyleIdx="0" presStyleCnt="5"/>
      <dgm:spPr/>
      <dgm:t>
        <a:bodyPr/>
        <a:lstStyle/>
        <a:p>
          <a:endParaRPr lang="ru-RU"/>
        </a:p>
      </dgm:t>
    </dgm:pt>
    <dgm:pt modelId="{75B8126E-47B9-4B1E-8C2F-042E2EB98E45}" type="pres">
      <dgm:prSet presAssocID="{93A28402-E726-4580-A8C8-8F285B7D23AF}" presName="root2" presStyleCnt="0"/>
      <dgm:spPr/>
    </dgm:pt>
    <dgm:pt modelId="{9AAC5E34-FBCB-467D-A75F-335D0855553F}" type="pres">
      <dgm:prSet presAssocID="{93A28402-E726-4580-A8C8-8F285B7D23AF}" presName="LevelTwoTextNode" presStyleLbl="node4" presStyleIdx="0" presStyleCnt="5" custScaleX="303880" custScaleY="199853" custLinFactNeighborX="15644" custLinFactNeighborY="81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57B051-58AF-4583-9DCB-68B58D2A8DA5}" type="pres">
      <dgm:prSet presAssocID="{93A28402-E726-4580-A8C8-8F285B7D23AF}" presName="level3hierChild" presStyleCnt="0"/>
      <dgm:spPr/>
    </dgm:pt>
    <dgm:pt modelId="{816BFE3E-8411-4191-9D65-020DFCD53650}" type="pres">
      <dgm:prSet presAssocID="{B5F10EDD-790D-4E1D-9618-248AB1BABF15}" presName="conn2-1" presStyleLbl="parChTrans1D4" presStyleIdx="1" presStyleCnt="5"/>
      <dgm:spPr/>
      <dgm:t>
        <a:bodyPr/>
        <a:lstStyle/>
        <a:p>
          <a:endParaRPr lang="ru-RU"/>
        </a:p>
      </dgm:t>
    </dgm:pt>
    <dgm:pt modelId="{D2EB5DDE-0B60-42BB-8034-0AB889BAE1FF}" type="pres">
      <dgm:prSet presAssocID="{B5F10EDD-790D-4E1D-9618-248AB1BABF15}" presName="connTx" presStyleLbl="parChTrans1D4" presStyleIdx="1" presStyleCnt="5"/>
      <dgm:spPr/>
      <dgm:t>
        <a:bodyPr/>
        <a:lstStyle/>
        <a:p>
          <a:endParaRPr lang="ru-RU"/>
        </a:p>
      </dgm:t>
    </dgm:pt>
    <dgm:pt modelId="{DB4054B1-5C2C-490A-919B-3C188722CF64}" type="pres">
      <dgm:prSet presAssocID="{E4223A4D-C95A-4840-B185-5652E12341C2}" presName="root2" presStyleCnt="0"/>
      <dgm:spPr/>
    </dgm:pt>
    <dgm:pt modelId="{D2CBA33E-CBDD-48A1-AAF2-DAC19B2F0436}" type="pres">
      <dgm:prSet presAssocID="{E4223A4D-C95A-4840-B185-5652E12341C2}" presName="LevelTwoTextNode" presStyleLbl="node4" presStyleIdx="1" presStyleCnt="5" custScaleX="303880" custScaleY="242020" custLinFactNeighborX="15644" custLinFactNeighborY="81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BBC0E1-B942-4600-ABD1-EA2303902724}" type="pres">
      <dgm:prSet presAssocID="{E4223A4D-C95A-4840-B185-5652E12341C2}" presName="level3hierChild" presStyleCnt="0"/>
      <dgm:spPr/>
    </dgm:pt>
    <dgm:pt modelId="{F96E6BFA-6FC0-4C57-9E47-DD3252769498}" type="pres">
      <dgm:prSet presAssocID="{98A5E798-DF48-4819-B4F1-68DBAFA305A7}" presName="conn2-1" presStyleLbl="parChTrans1D3" presStyleIdx="3" presStyleCnt="6"/>
      <dgm:spPr/>
      <dgm:t>
        <a:bodyPr/>
        <a:lstStyle/>
        <a:p>
          <a:endParaRPr lang="ru-RU"/>
        </a:p>
      </dgm:t>
    </dgm:pt>
    <dgm:pt modelId="{123D7B73-F366-445E-9936-490867828AB5}" type="pres">
      <dgm:prSet presAssocID="{98A5E798-DF48-4819-B4F1-68DBAFA305A7}" presName="connTx" presStyleLbl="parChTrans1D3" presStyleIdx="3" presStyleCnt="6"/>
      <dgm:spPr/>
      <dgm:t>
        <a:bodyPr/>
        <a:lstStyle/>
        <a:p>
          <a:endParaRPr lang="ru-RU"/>
        </a:p>
      </dgm:t>
    </dgm:pt>
    <dgm:pt modelId="{9CDD7CB1-2892-4126-92D2-621A87418609}" type="pres">
      <dgm:prSet presAssocID="{AA961601-5BA7-4BE6-BA10-A70F80A38D68}" presName="root2" presStyleCnt="0"/>
      <dgm:spPr/>
    </dgm:pt>
    <dgm:pt modelId="{4E88AC54-21F3-4EF1-B7C6-78FA01781A35}" type="pres">
      <dgm:prSet presAssocID="{AA961601-5BA7-4BE6-BA10-A70F80A38D68}" presName="LevelTwoTextNode" presStyleLbl="node3" presStyleIdx="3" presStyleCnt="6" custScaleX="312726" custScaleY="3355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E86E70-D848-4DA8-A4F2-FB047871FC18}" type="pres">
      <dgm:prSet presAssocID="{AA961601-5BA7-4BE6-BA10-A70F80A38D68}" presName="level3hierChild" presStyleCnt="0"/>
      <dgm:spPr/>
    </dgm:pt>
    <dgm:pt modelId="{2EEE1F49-B66B-42DE-AEFD-B3F1E483C14A}" type="pres">
      <dgm:prSet presAssocID="{FD479B21-3897-4871-92AD-327E528192C0}" presName="conn2-1" presStyleLbl="parChTrans1D3" presStyleIdx="4" presStyleCnt="6"/>
      <dgm:spPr/>
      <dgm:t>
        <a:bodyPr/>
        <a:lstStyle/>
        <a:p>
          <a:endParaRPr lang="ru-RU"/>
        </a:p>
      </dgm:t>
    </dgm:pt>
    <dgm:pt modelId="{0FAEBB31-9115-40B6-94FD-EAC3CFDB0066}" type="pres">
      <dgm:prSet presAssocID="{FD479B21-3897-4871-92AD-327E528192C0}" presName="connTx" presStyleLbl="parChTrans1D3" presStyleIdx="4" presStyleCnt="6"/>
      <dgm:spPr/>
      <dgm:t>
        <a:bodyPr/>
        <a:lstStyle/>
        <a:p>
          <a:endParaRPr lang="ru-RU"/>
        </a:p>
      </dgm:t>
    </dgm:pt>
    <dgm:pt modelId="{073A1601-4CE0-45B3-8C01-771E11E59461}" type="pres">
      <dgm:prSet presAssocID="{4BBF1DBD-F4BE-4263-ACB8-7C33FE1ACEAB}" presName="root2" presStyleCnt="0"/>
      <dgm:spPr/>
    </dgm:pt>
    <dgm:pt modelId="{9FC4D744-711C-4BEB-930B-FB13FDA28678}" type="pres">
      <dgm:prSet presAssocID="{4BBF1DBD-F4BE-4263-ACB8-7C33FE1ACEAB}" presName="LevelTwoTextNode" presStyleLbl="node3" presStyleIdx="4" presStyleCnt="6" custScaleX="312726" custScaleY="2994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945A69-37B2-4468-AE82-F9AA654EFAD7}" type="pres">
      <dgm:prSet presAssocID="{4BBF1DBD-F4BE-4263-ACB8-7C33FE1ACEAB}" presName="level3hierChild" presStyleCnt="0"/>
      <dgm:spPr/>
    </dgm:pt>
    <dgm:pt modelId="{E3600B41-19C6-4282-936F-BB39496D5CE0}" type="pres">
      <dgm:prSet presAssocID="{2B8706B4-3510-4FCA-9E7F-00BF3DC7EFB8}" presName="conn2-1" presStyleLbl="parChTrans1D4" presStyleIdx="2" presStyleCnt="5"/>
      <dgm:spPr/>
      <dgm:t>
        <a:bodyPr/>
        <a:lstStyle/>
        <a:p>
          <a:endParaRPr lang="ru-RU"/>
        </a:p>
      </dgm:t>
    </dgm:pt>
    <dgm:pt modelId="{FCD0F62E-2CF0-4F74-A9E7-68D1B5C1AF3E}" type="pres">
      <dgm:prSet presAssocID="{2B8706B4-3510-4FCA-9E7F-00BF3DC7EFB8}" presName="connTx" presStyleLbl="parChTrans1D4" presStyleIdx="2" presStyleCnt="5"/>
      <dgm:spPr/>
      <dgm:t>
        <a:bodyPr/>
        <a:lstStyle/>
        <a:p>
          <a:endParaRPr lang="ru-RU"/>
        </a:p>
      </dgm:t>
    </dgm:pt>
    <dgm:pt modelId="{F416125C-AA7B-4FE1-A5F1-A3E452CCCB0D}" type="pres">
      <dgm:prSet presAssocID="{93F00D19-20F3-4BE5-9C57-C8D7AB2DC557}" presName="root2" presStyleCnt="0"/>
      <dgm:spPr/>
    </dgm:pt>
    <dgm:pt modelId="{4D348C33-01EC-4E38-8F9D-8B295F6838E4}" type="pres">
      <dgm:prSet presAssocID="{93F00D19-20F3-4BE5-9C57-C8D7AB2DC557}" presName="LevelTwoTextNode" presStyleLbl="node4" presStyleIdx="2" presStyleCnt="5" custScaleX="303880" custScaleY="208634" custLinFactNeighborX="15644" custLinFactNeighborY="81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4AFF07-8AC9-430D-8FDE-14A40D5979CC}" type="pres">
      <dgm:prSet presAssocID="{93F00D19-20F3-4BE5-9C57-C8D7AB2DC557}" presName="level3hierChild" presStyleCnt="0"/>
      <dgm:spPr/>
    </dgm:pt>
    <dgm:pt modelId="{92C322E8-E0FE-4C8C-A56A-844940ADF75D}" type="pres">
      <dgm:prSet presAssocID="{FC5A0317-6BDD-4A98-B7D2-8EA9192DEEA4}" presName="conn2-1" presStyleLbl="parChTrans1D4" presStyleIdx="3" presStyleCnt="5"/>
      <dgm:spPr/>
      <dgm:t>
        <a:bodyPr/>
        <a:lstStyle/>
        <a:p>
          <a:endParaRPr lang="ru-RU"/>
        </a:p>
      </dgm:t>
    </dgm:pt>
    <dgm:pt modelId="{1D6A76E7-5191-47EB-B4FA-46413A00BEA6}" type="pres">
      <dgm:prSet presAssocID="{FC5A0317-6BDD-4A98-B7D2-8EA9192DEEA4}" presName="connTx" presStyleLbl="parChTrans1D4" presStyleIdx="3" presStyleCnt="5"/>
      <dgm:spPr/>
      <dgm:t>
        <a:bodyPr/>
        <a:lstStyle/>
        <a:p>
          <a:endParaRPr lang="ru-RU"/>
        </a:p>
      </dgm:t>
    </dgm:pt>
    <dgm:pt modelId="{0220E461-B151-41C7-99B1-3B4B13F8D35E}" type="pres">
      <dgm:prSet presAssocID="{62F2459B-1009-4FE8-A46D-BE640920559C}" presName="root2" presStyleCnt="0"/>
      <dgm:spPr/>
    </dgm:pt>
    <dgm:pt modelId="{30CF446E-5B7E-4CC2-B1D0-57380B7B0342}" type="pres">
      <dgm:prSet presAssocID="{62F2459B-1009-4FE8-A46D-BE640920559C}" presName="LevelTwoTextNode" presStyleLbl="node4" presStyleIdx="3" presStyleCnt="5" custScaleX="303880" custScaleY="208634" custLinFactNeighborX="15644" custLinFactNeighborY="81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B590D4-C031-47FB-BC42-4D5B7451A495}" type="pres">
      <dgm:prSet presAssocID="{62F2459B-1009-4FE8-A46D-BE640920559C}" presName="level3hierChild" presStyleCnt="0"/>
      <dgm:spPr/>
    </dgm:pt>
    <dgm:pt modelId="{F99A5537-7B0F-4855-AD83-0D6E97C17249}" type="pres">
      <dgm:prSet presAssocID="{AB2122D9-14FC-4745-A9DD-9521E9994AEC}" presName="conn2-1" presStyleLbl="parChTrans1D4" presStyleIdx="4" presStyleCnt="5"/>
      <dgm:spPr/>
      <dgm:t>
        <a:bodyPr/>
        <a:lstStyle/>
        <a:p>
          <a:endParaRPr lang="ru-RU"/>
        </a:p>
      </dgm:t>
    </dgm:pt>
    <dgm:pt modelId="{858206E0-7346-4F1C-A2F5-886D86102A19}" type="pres">
      <dgm:prSet presAssocID="{AB2122D9-14FC-4745-A9DD-9521E9994AEC}" presName="connTx" presStyleLbl="parChTrans1D4" presStyleIdx="4" presStyleCnt="5"/>
      <dgm:spPr/>
      <dgm:t>
        <a:bodyPr/>
        <a:lstStyle/>
        <a:p>
          <a:endParaRPr lang="ru-RU"/>
        </a:p>
      </dgm:t>
    </dgm:pt>
    <dgm:pt modelId="{A3124E88-94A4-42E6-9D59-AADC1406172D}" type="pres">
      <dgm:prSet presAssocID="{98608829-DEB9-4442-A437-090C8EDDD5EF}" presName="root2" presStyleCnt="0"/>
      <dgm:spPr/>
    </dgm:pt>
    <dgm:pt modelId="{088EB195-1EF4-4883-9E03-B142273FAA7A}" type="pres">
      <dgm:prSet presAssocID="{98608829-DEB9-4442-A437-090C8EDDD5EF}" presName="LevelTwoTextNode" presStyleLbl="node4" presStyleIdx="4" presStyleCnt="5" custScaleX="303880" custScaleY="285558" custLinFactNeighborX="15644" custLinFactNeighborY="81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791E95-8D71-41C6-8648-A156D1439139}" type="pres">
      <dgm:prSet presAssocID="{98608829-DEB9-4442-A437-090C8EDDD5EF}" presName="level3hierChild" presStyleCnt="0"/>
      <dgm:spPr/>
    </dgm:pt>
    <dgm:pt modelId="{887F8DBD-351D-48E3-B49E-3DB682751CD8}" type="pres">
      <dgm:prSet presAssocID="{4B42B911-7B87-4EE2-9F9E-16F86B82A072}" presName="conn2-1" presStyleLbl="parChTrans1D3" presStyleIdx="5" presStyleCnt="6"/>
      <dgm:spPr/>
      <dgm:t>
        <a:bodyPr/>
        <a:lstStyle/>
        <a:p>
          <a:endParaRPr lang="ru-RU"/>
        </a:p>
      </dgm:t>
    </dgm:pt>
    <dgm:pt modelId="{AF3A0B64-1912-495D-ABCD-957D268580A1}" type="pres">
      <dgm:prSet presAssocID="{4B42B911-7B87-4EE2-9F9E-16F86B82A072}" presName="connTx" presStyleLbl="parChTrans1D3" presStyleIdx="5" presStyleCnt="6"/>
      <dgm:spPr/>
      <dgm:t>
        <a:bodyPr/>
        <a:lstStyle/>
        <a:p>
          <a:endParaRPr lang="ru-RU"/>
        </a:p>
      </dgm:t>
    </dgm:pt>
    <dgm:pt modelId="{BF1DFBCA-8616-47AC-94FE-7290181A2D23}" type="pres">
      <dgm:prSet presAssocID="{A70598E0-1514-467F-A740-60E8435360D6}" presName="root2" presStyleCnt="0"/>
      <dgm:spPr/>
    </dgm:pt>
    <dgm:pt modelId="{F2DAC1D4-FB47-43A7-8A0D-0CE73A735457}" type="pres">
      <dgm:prSet presAssocID="{A70598E0-1514-467F-A740-60E8435360D6}" presName="LevelTwoTextNode" presStyleLbl="node3" presStyleIdx="5" presStyleCnt="6" custScaleX="312726" custScaleY="2255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7B58A6-8D09-4485-B4E9-7B2D0BFA09A1}" type="pres">
      <dgm:prSet presAssocID="{A70598E0-1514-467F-A740-60E8435360D6}" presName="level3hierChild" presStyleCnt="0"/>
      <dgm:spPr/>
    </dgm:pt>
  </dgm:ptLst>
  <dgm:cxnLst>
    <dgm:cxn modelId="{416490BF-F03B-4CA9-A696-928381B0697A}" type="presOf" srcId="{2B8706B4-3510-4FCA-9E7F-00BF3DC7EFB8}" destId="{FCD0F62E-2CF0-4F74-A9E7-68D1B5C1AF3E}" srcOrd="1" destOrd="0" presId="urn:microsoft.com/office/officeart/2008/layout/HorizontalMultiLevelHierarchy"/>
    <dgm:cxn modelId="{5F7CEA3C-9685-44B5-A53A-3E6615B8083F}" type="presOf" srcId="{AB2122D9-14FC-4745-A9DD-9521E9994AEC}" destId="{858206E0-7346-4F1C-A2F5-886D86102A19}" srcOrd="1" destOrd="0" presId="urn:microsoft.com/office/officeart/2008/layout/HorizontalMultiLevelHierarchy"/>
    <dgm:cxn modelId="{3659212D-0F71-45B2-AE41-E58A9D05F449}" type="presOf" srcId="{62F2459B-1009-4FE8-A46D-BE640920559C}" destId="{30CF446E-5B7E-4CC2-B1D0-57380B7B0342}" srcOrd="0" destOrd="0" presId="urn:microsoft.com/office/officeart/2008/layout/HorizontalMultiLevelHierarchy"/>
    <dgm:cxn modelId="{BEE54A63-0AFC-415A-921F-6CB30DE9EAC6}" type="presOf" srcId="{FD479B21-3897-4871-92AD-327E528192C0}" destId="{2EEE1F49-B66B-42DE-AEFD-B3F1E483C14A}" srcOrd="0" destOrd="0" presId="urn:microsoft.com/office/officeart/2008/layout/HorizontalMultiLevelHierarchy"/>
    <dgm:cxn modelId="{93A5D138-CDE2-4CC0-8BBE-9F1BBE820BEE}" srcId="{4BBF1DBD-F4BE-4263-ACB8-7C33FE1ACEAB}" destId="{62F2459B-1009-4FE8-A46D-BE640920559C}" srcOrd="1" destOrd="0" parTransId="{FC5A0317-6BDD-4A98-B7D2-8EA9192DEEA4}" sibTransId="{33C387CE-472E-44E0-B95D-8E85B05963EF}"/>
    <dgm:cxn modelId="{59D6DCB0-90A6-4B06-A0EF-3047DA7FAFDD}" type="presOf" srcId="{70299995-749C-4E97-9A7D-E1D2F3DD2144}" destId="{74638655-AE9A-4D96-93CC-E03763F1015C}" srcOrd="1" destOrd="0" presId="urn:microsoft.com/office/officeart/2008/layout/HorizontalMultiLevelHierarchy"/>
    <dgm:cxn modelId="{660A69E5-8B2F-4732-A6FE-E29A242EC457}" type="presOf" srcId="{9A7B0E35-0DFC-4DF0-99EA-CAE9C111BED4}" destId="{B6F5749C-8D53-475A-A841-D279274742CF}" srcOrd="0" destOrd="0" presId="urn:microsoft.com/office/officeart/2008/layout/HorizontalMultiLevelHierarchy"/>
    <dgm:cxn modelId="{52644E59-6276-4E5B-8072-6CD6AB2B8F01}" type="presOf" srcId="{5CBEDBD2-01D2-4B45-A200-883A667BCA64}" destId="{21D213CE-8855-430D-9736-023CEF02EEEF}" srcOrd="0" destOrd="0" presId="urn:microsoft.com/office/officeart/2008/layout/HorizontalMultiLevelHierarchy"/>
    <dgm:cxn modelId="{5321D1DC-02A6-4F08-80AC-38FBAC8DB558}" srcId="{C6A55DEC-79E8-4EB8-BAA2-A4F2BA4292FE}" destId="{9A7B0E35-0DFC-4DF0-99EA-CAE9C111BED4}" srcOrd="0" destOrd="0" parTransId="{8D963D74-FCA6-41C5-848A-93E68CB1E2F9}" sibTransId="{93537C9B-5E94-4A9E-A2DF-78CF5CD2A866}"/>
    <dgm:cxn modelId="{88D130B2-E7C6-4CE4-89D2-161DDA5B35FE}" srcId="{B380CC4D-4876-43D4-A01E-016FBA1B301E}" destId="{93A28402-E726-4580-A8C8-8F285B7D23AF}" srcOrd="0" destOrd="0" parTransId="{1525678A-E0DA-4A65-BB81-C46E16D66D28}" sibTransId="{969429D8-E04D-4C34-B6C1-CDA0B09732F4}"/>
    <dgm:cxn modelId="{9DE63BA0-146D-4AA3-8C24-C2C1784DC657}" type="presOf" srcId="{B5F10EDD-790D-4E1D-9618-248AB1BABF15}" destId="{816BFE3E-8411-4191-9D65-020DFCD53650}" srcOrd="0" destOrd="0" presId="urn:microsoft.com/office/officeart/2008/layout/HorizontalMultiLevelHierarchy"/>
    <dgm:cxn modelId="{1D88C314-57F9-4EC7-904F-9BF34FC18B2D}" srcId="{C6A55DEC-79E8-4EB8-BAA2-A4F2BA4292FE}" destId="{A70598E0-1514-467F-A740-60E8435360D6}" srcOrd="5" destOrd="0" parTransId="{4B42B911-7B87-4EE2-9F9E-16F86B82A072}" sibTransId="{1D2222BE-C3F1-4B7A-B674-D324CE8E0DA4}"/>
    <dgm:cxn modelId="{1247F888-8744-43A4-A4A6-06E18C356580}" type="presOf" srcId="{93A28402-E726-4580-A8C8-8F285B7D23AF}" destId="{9AAC5E34-FBCB-467D-A75F-335D0855553F}" srcOrd="0" destOrd="0" presId="urn:microsoft.com/office/officeart/2008/layout/HorizontalMultiLevelHierarchy"/>
    <dgm:cxn modelId="{60728F3D-C062-4182-90F7-3D01D4CD9811}" srcId="{C6A55DEC-79E8-4EB8-BAA2-A4F2BA4292FE}" destId="{2A3CF7B7-BFB0-46A8-9B85-F653FCE23B62}" srcOrd="1" destOrd="0" parTransId="{70299995-749C-4E97-9A7D-E1D2F3DD2144}" sibTransId="{962D0E61-2BF7-4F5F-B730-BB6DFE08F17D}"/>
    <dgm:cxn modelId="{DA976A1D-C5E9-48AC-AA21-DBF0F4F0A5DF}" type="presOf" srcId="{B5F10EDD-790D-4E1D-9618-248AB1BABF15}" destId="{D2EB5DDE-0B60-42BB-8034-0AB889BAE1FF}" srcOrd="1" destOrd="0" presId="urn:microsoft.com/office/officeart/2008/layout/HorizontalMultiLevelHierarchy"/>
    <dgm:cxn modelId="{4ACADFEE-BF55-4CCB-B703-2930E1A9F5C4}" srcId="{B380CC4D-4876-43D4-A01E-016FBA1B301E}" destId="{E4223A4D-C95A-4840-B185-5652E12341C2}" srcOrd="1" destOrd="0" parTransId="{B5F10EDD-790D-4E1D-9618-248AB1BABF15}" sibTransId="{970B31BC-C0BC-42C7-A02F-6523890824CF}"/>
    <dgm:cxn modelId="{A286ABA5-55F3-40AC-9A60-09609F2298FF}" type="presOf" srcId="{4B42B911-7B87-4EE2-9F9E-16F86B82A072}" destId="{887F8DBD-351D-48E3-B49E-3DB682751CD8}" srcOrd="0" destOrd="0" presId="urn:microsoft.com/office/officeart/2008/layout/HorizontalMultiLevelHierarchy"/>
    <dgm:cxn modelId="{152E3A5E-3030-4C71-9B66-3B2EAE0317BA}" type="presOf" srcId="{B380CC4D-4876-43D4-A01E-016FBA1B301E}" destId="{7BDE5B18-E27E-4605-997A-3B413C491D48}" srcOrd="0" destOrd="0" presId="urn:microsoft.com/office/officeart/2008/layout/HorizontalMultiLevelHierarchy"/>
    <dgm:cxn modelId="{3C801524-4269-437C-B3CE-661414354527}" type="presOf" srcId="{FD479B21-3897-4871-92AD-327E528192C0}" destId="{0FAEBB31-9115-40B6-94FD-EAC3CFDB0066}" srcOrd="1" destOrd="0" presId="urn:microsoft.com/office/officeart/2008/layout/HorizontalMultiLevelHierarchy"/>
    <dgm:cxn modelId="{5187CDEB-C0F5-47DF-80F5-EAE8071A02AD}" type="presOf" srcId="{A70598E0-1514-467F-A740-60E8435360D6}" destId="{F2DAC1D4-FB47-43A7-8A0D-0CE73A735457}" srcOrd="0" destOrd="0" presId="urn:microsoft.com/office/officeart/2008/layout/HorizontalMultiLevelHierarchy"/>
    <dgm:cxn modelId="{D360975F-AC00-4ED3-82C9-8874FDA2B006}" type="presOf" srcId="{93F00D19-20F3-4BE5-9C57-C8D7AB2DC557}" destId="{4D348C33-01EC-4E38-8F9D-8B295F6838E4}" srcOrd="0" destOrd="0" presId="urn:microsoft.com/office/officeart/2008/layout/HorizontalMultiLevelHierarchy"/>
    <dgm:cxn modelId="{387E7D03-395A-4CBD-8227-6C2741B538EE}" type="presOf" srcId="{1525678A-E0DA-4A65-BB81-C46E16D66D28}" destId="{D3A53D13-23CF-4F9D-BB1C-035E01ED4E0C}" srcOrd="1" destOrd="0" presId="urn:microsoft.com/office/officeart/2008/layout/HorizontalMultiLevelHierarchy"/>
    <dgm:cxn modelId="{B1DCC3AA-E365-416A-AE69-CA9776B598F5}" type="presOf" srcId="{AB2122D9-14FC-4745-A9DD-9521E9994AEC}" destId="{F99A5537-7B0F-4855-AD83-0D6E97C17249}" srcOrd="0" destOrd="0" presId="urn:microsoft.com/office/officeart/2008/layout/HorizontalMultiLevelHierarchy"/>
    <dgm:cxn modelId="{40164756-D0D2-434E-A017-EEEA22BAFAF3}" type="presOf" srcId="{0879C2CD-2FF4-4BFE-A85F-32AF3EADB48A}" destId="{5BDEAEE4-B7BE-4A69-8F2D-A1BE0BA03BBD}" srcOrd="0" destOrd="0" presId="urn:microsoft.com/office/officeart/2008/layout/HorizontalMultiLevelHierarchy"/>
    <dgm:cxn modelId="{64874178-90D7-40AE-931C-2E56E09AD9A7}" type="presOf" srcId="{F6209BB9-1F56-4AD3-95BF-E67EFFCB9018}" destId="{7DD0C8CF-8E75-4620-8256-F86CE4E3C552}" srcOrd="1" destOrd="0" presId="urn:microsoft.com/office/officeart/2008/layout/HorizontalMultiLevelHierarchy"/>
    <dgm:cxn modelId="{432CE0B3-B5D0-476A-BDB3-23A868649E79}" type="presOf" srcId="{98608829-DEB9-4442-A437-090C8EDDD5EF}" destId="{088EB195-1EF4-4883-9E03-B142273FAA7A}" srcOrd="0" destOrd="0" presId="urn:microsoft.com/office/officeart/2008/layout/HorizontalMultiLevelHierarchy"/>
    <dgm:cxn modelId="{55FF038D-4E12-4F94-A969-712D991BFFDC}" type="presOf" srcId="{FC5A0317-6BDD-4A98-B7D2-8EA9192DEEA4}" destId="{1D6A76E7-5191-47EB-B4FA-46413A00BEA6}" srcOrd="1" destOrd="0" presId="urn:microsoft.com/office/officeart/2008/layout/HorizontalMultiLevelHierarchy"/>
    <dgm:cxn modelId="{755CCC88-AE23-4FB0-B5A0-B80AF63F391A}" type="presOf" srcId="{98A5E798-DF48-4819-B4F1-68DBAFA305A7}" destId="{123D7B73-F366-445E-9936-490867828AB5}" srcOrd="1" destOrd="0" presId="urn:microsoft.com/office/officeart/2008/layout/HorizontalMultiLevelHierarchy"/>
    <dgm:cxn modelId="{017B9D15-5EEB-46C6-B231-B3665B2DA387}" type="presOf" srcId="{70299995-749C-4E97-9A7D-E1D2F3DD2144}" destId="{AC96B8A5-3CF3-4B82-A46A-A00659F050A8}" srcOrd="0" destOrd="0" presId="urn:microsoft.com/office/officeart/2008/layout/HorizontalMultiLevelHierarchy"/>
    <dgm:cxn modelId="{224302A9-4E34-496C-AB86-DA72B6230876}" srcId="{5CBEDBD2-01D2-4B45-A200-883A667BCA64}" destId="{C6A55DEC-79E8-4EB8-BAA2-A4F2BA4292FE}" srcOrd="0" destOrd="0" parTransId="{0879C2CD-2FF4-4BFE-A85F-32AF3EADB48A}" sibTransId="{4A19C3CE-E830-475B-8411-05BD799611B0}"/>
    <dgm:cxn modelId="{567E8899-1F49-418E-892E-FD11B99D5696}" type="presOf" srcId="{4BBF1DBD-F4BE-4263-ACB8-7C33FE1ACEAB}" destId="{9FC4D744-711C-4BEB-930B-FB13FDA28678}" srcOrd="0" destOrd="0" presId="urn:microsoft.com/office/officeart/2008/layout/HorizontalMultiLevelHierarchy"/>
    <dgm:cxn modelId="{FCA0E69B-276D-4FB4-B991-370EF9E84151}" type="presOf" srcId="{C6A55DEC-79E8-4EB8-BAA2-A4F2BA4292FE}" destId="{148C280C-F210-48F1-8F2E-81CC871DA6A5}" srcOrd="0" destOrd="0" presId="urn:microsoft.com/office/officeart/2008/layout/HorizontalMultiLevelHierarchy"/>
    <dgm:cxn modelId="{C7093098-0411-41D0-959D-2FED3271021D}" type="presOf" srcId="{E4223A4D-C95A-4840-B185-5652E12341C2}" destId="{D2CBA33E-CBDD-48A1-AAF2-DAC19B2F0436}" srcOrd="0" destOrd="0" presId="urn:microsoft.com/office/officeart/2008/layout/HorizontalMultiLevelHierarchy"/>
    <dgm:cxn modelId="{819E58A3-83EA-4749-BCFB-D842DBB21698}" type="presOf" srcId="{2B8706B4-3510-4FCA-9E7F-00BF3DC7EFB8}" destId="{E3600B41-19C6-4282-936F-BB39496D5CE0}" srcOrd="0" destOrd="0" presId="urn:microsoft.com/office/officeart/2008/layout/HorizontalMultiLevelHierarchy"/>
    <dgm:cxn modelId="{51971CBC-425D-44FE-B299-B90D211C708A}" type="presOf" srcId="{17BC335B-E0F0-4E0A-9A64-952F168BB9F1}" destId="{85315D83-AABC-4646-9CA1-4A7B753A70C2}" srcOrd="0" destOrd="0" presId="urn:microsoft.com/office/officeart/2008/layout/HorizontalMultiLevelHierarchy"/>
    <dgm:cxn modelId="{CB18421A-7043-4DBF-8076-084AA19FD19F}" srcId="{C6A55DEC-79E8-4EB8-BAA2-A4F2BA4292FE}" destId="{AA961601-5BA7-4BE6-BA10-A70F80A38D68}" srcOrd="3" destOrd="0" parTransId="{98A5E798-DF48-4819-B4F1-68DBAFA305A7}" sibTransId="{884FDEDD-3D03-4CEA-85E0-8B412E9AFEE1}"/>
    <dgm:cxn modelId="{DE3D7010-107F-49EE-AE13-1890FC14B85A}" type="presOf" srcId="{4B42B911-7B87-4EE2-9F9E-16F86B82A072}" destId="{AF3A0B64-1912-495D-ABCD-957D268580A1}" srcOrd="1" destOrd="0" presId="urn:microsoft.com/office/officeart/2008/layout/HorizontalMultiLevelHierarchy"/>
    <dgm:cxn modelId="{366954E1-1EF9-4538-8BE9-0CA053455897}" type="presOf" srcId="{1525678A-E0DA-4A65-BB81-C46E16D66D28}" destId="{6A2E9693-AD44-4868-9F67-1ADC7E8ACFAD}" srcOrd="0" destOrd="0" presId="urn:microsoft.com/office/officeart/2008/layout/HorizontalMultiLevelHierarchy"/>
    <dgm:cxn modelId="{A644ABC2-02D2-4437-9BD6-778E6CD8D0FB}" srcId="{4BBF1DBD-F4BE-4263-ACB8-7C33FE1ACEAB}" destId="{93F00D19-20F3-4BE5-9C57-C8D7AB2DC557}" srcOrd="0" destOrd="0" parTransId="{2B8706B4-3510-4FCA-9E7F-00BF3DC7EFB8}" sibTransId="{3DE3891D-96EA-4BE1-93F9-CA07AF3C1149}"/>
    <dgm:cxn modelId="{EC151A73-F6DB-48AB-BAFB-2911193448CA}" srcId="{4BBF1DBD-F4BE-4263-ACB8-7C33FE1ACEAB}" destId="{98608829-DEB9-4442-A437-090C8EDDD5EF}" srcOrd="2" destOrd="0" parTransId="{AB2122D9-14FC-4745-A9DD-9521E9994AEC}" sibTransId="{11BD959E-9C3D-4FB9-A34A-F010B6BD69A7}"/>
    <dgm:cxn modelId="{F50B8EE9-034A-4D54-A996-65A511C84C48}" srcId="{C6A55DEC-79E8-4EB8-BAA2-A4F2BA4292FE}" destId="{4BBF1DBD-F4BE-4263-ACB8-7C33FE1ACEAB}" srcOrd="4" destOrd="0" parTransId="{FD479B21-3897-4871-92AD-327E528192C0}" sibTransId="{1A34C44C-C45B-401B-9FED-8315E836AA17}"/>
    <dgm:cxn modelId="{9B6D07C5-4BCB-4B66-8245-00802EE13B70}" srcId="{17BC335B-E0F0-4E0A-9A64-952F168BB9F1}" destId="{5CBEDBD2-01D2-4B45-A200-883A667BCA64}" srcOrd="0" destOrd="0" parTransId="{A02873D3-FC3F-40DE-B8DE-46EFE7D73652}" sibTransId="{19CA8160-8ADD-4374-8DD1-D5E487B022AC}"/>
    <dgm:cxn modelId="{040E8CF9-1580-4300-8E99-008713C84277}" type="presOf" srcId="{98A5E798-DF48-4819-B4F1-68DBAFA305A7}" destId="{F96E6BFA-6FC0-4C57-9E47-DD3252769498}" srcOrd="0" destOrd="0" presId="urn:microsoft.com/office/officeart/2008/layout/HorizontalMultiLevelHierarchy"/>
    <dgm:cxn modelId="{23CE9DDC-1B38-4338-AD53-086D0B61263B}" srcId="{C6A55DEC-79E8-4EB8-BAA2-A4F2BA4292FE}" destId="{B380CC4D-4876-43D4-A01E-016FBA1B301E}" srcOrd="2" destOrd="0" parTransId="{F6209BB9-1F56-4AD3-95BF-E67EFFCB9018}" sibTransId="{3D582AFC-E211-4637-84B0-86BB6BBB0880}"/>
    <dgm:cxn modelId="{2E18684F-B482-4048-A719-EDF9862EAD9D}" type="presOf" srcId="{2A3CF7B7-BFB0-46A8-9B85-F653FCE23B62}" destId="{A8CA30B8-DAE6-48A3-B89F-FA6BDAF3DBAB}" srcOrd="0" destOrd="0" presId="urn:microsoft.com/office/officeart/2008/layout/HorizontalMultiLevelHierarchy"/>
    <dgm:cxn modelId="{65FB1133-11FF-450F-8984-E8BB02712BDD}" type="presOf" srcId="{AA961601-5BA7-4BE6-BA10-A70F80A38D68}" destId="{4E88AC54-21F3-4EF1-B7C6-78FA01781A35}" srcOrd="0" destOrd="0" presId="urn:microsoft.com/office/officeart/2008/layout/HorizontalMultiLevelHierarchy"/>
    <dgm:cxn modelId="{D6B54950-9E87-44C2-BEB0-F326947FC63A}" type="presOf" srcId="{8D963D74-FCA6-41C5-848A-93E68CB1E2F9}" destId="{8569010B-7F05-4AE7-B9D0-8D883E335D72}" srcOrd="1" destOrd="0" presId="urn:microsoft.com/office/officeart/2008/layout/HorizontalMultiLevelHierarchy"/>
    <dgm:cxn modelId="{9D3434CE-6709-4022-8233-31093E0B9756}" type="presOf" srcId="{F6209BB9-1F56-4AD3-95BF-E67EFFCB9018}" destId="{243E8159-DB03-423B-9520-2E24A9A511BD}" srcOrd="0" destOrd="0" presId="urn:microsoft.com/office/officeart/2008/layout/HorizontalMultiLevelHierarchy"/>
    <dgm:cxn modelId="{D0A4E904-EFBF-4EA2-AFF5-437F60518031}" type="presOf" srcId="{FC5A0317-6BDD-4A98-B7D2-8EA9192DEEA4}" destId="{92C322E8-E0FE-4C8C-A56A-844940ADF75D}" srcOrd="0" destOrd="0" presId="urn:microsoft.com/office/officeart/2008/layout/HorizontalMultiLevelHierarchy"/>
    <dgm:cxn modelId="{16FB4251-DFB0-40D8-9109-5B0C6B940E86}" type="presOf" srcId="{8D963D74-FCA6-41C5-848A-93E68CB1E2F9}" destId="{89398269-4001-4EC2-B767-2999139B107B}" srcOrd="0" destOrd="0" presId="urn:microsoft.com/office/officeart/2008/layout/HorizontalMultiLevelHierarchy"/>
    <dgm:cxn modelId="{7DB19023-163B-48A2-BB18-B74B9663EE8B}" type="presOf" srcId="{0879C2CD-2FF4-4BFE-A85F-32AF3EADB48A}" destId="{A5A83F65-3D46-42E9-A760-9B034B715668}" srcOrd="1" destOrd="0" presId="urn:microsoft.com/office/officeart/2008/layout/HorizontalMultiLevelHierarchy"/>
    <dgm:cxn modelId="{CABB8A85-1EC3-4075-A890-3B964B331874}" type="presParOf" srcId="{85315D83-AABC-4646-9CA1-4A7B753A70C2}" destId="{E1439EFE-86E5-45C2-88D0-EA9F6F56238D}" srcOrd="0" destOrd="0" presId="urn:microsoft.com/office/officeart/2008/layout/HorizontalMultiLevelHierarchy"/>
    <dgm:cxn modelId="{ED7B8E6C-0CCF-479C-9A09-AC19756BDEA7}" type="presParOf" srcId="{E1439EFE-86E5-45C2-88D0-EA9F6F56238D}" destId="{21D213CE-8855-430D-9736-023CEF02EEEF}" srcOrd="0" destOrd="0" presId="urn:microsoft.com/office/officeart/2008/layout/HorizontalMultiLevelHierarchy"/>
    <dgm:cxn modelId="{63063FB7-0C83-415E-9B34-5CB66817DEBF}" type="presParOf" srcId="{E1439EFE-86E5-45C2-88D0-EA9F6F56238D}" destId="{87786F3E-9EB4-4870-B456-9D094B54A608}" srcOrd="1" destOrd="0" presId="urn:microsoft.com/office/officeart/2008/layout/HorizontalMultiLevelHierarchy"/>
    <dgm:cxn modelId="{06F0BF1D-3CD5-4DF9-954D-7FED47CDDC94}" type="presParOf" srcId="{87786F3E-9EB4-4870-B456-9D094B54A608}" destId="{5BDEAEE4-B7BE-4A69-8F2D-A1BE0BA03BBD}" srcOrd="0" destOrd="0" presId="urn:microsoft.com/office/officeart/2008/layout/HorizontalMultiLevelHierarchy"/>
    <dgm:cxn modelId="{E59135E0-7486-4AD3-9721-08A3AE0F120B}" type="presParOf" srcId="{5BDEAEE4-B7BE-4A69-8F2D-A1BE0BA03BBD}" destId="{A5A83F65-3D46-42E9-A760-9B034B715668}" srcOrd="0" destOrd="0" presId="urn:microsoft.com/office/officeart/2008/layout/HorizontalMultiLevelHierarchy"/>
    <dgm:cxn modelId="{C45592AB-A8CE-4509-B84C-CCBEE1AA2C93}" type="presParOf" srcId="{87786F3E-9EB4-4870-B456-9D094B54A608}" destId="{31030DE4-D1C0-4E62-9FE6-DC6F4F44EFEE}" srcOrd="1" destOrd="0" presId="urn:microsoft.com/office/officeart/2008/layout/HorizontalMultiLevelHierarchy"/>
    <dgm:cxn modelId="{2BD76475-8FD3-4D28-89CC-7692AE969E42}" type="presParOf" srcId="{31030DE4-D1C0-4E62-9FE6-DC6F4F44EFEE}" destId="{148C280C-F210-48F1-8F2E-81CC871DA6A5}" srcOrd="0" destOrd="0" presId="urn:microsoft.com/office/officeart/2008/layout/HorizontalMultiLevelHierarchy"/>
    <dgm:cxn modelId="{D2183587-837C-4AB4-AB2D-BB157081DD97}" type="presParOf" srcId="{31030DE4-D1C0-4E62-9FE6-DC6F4F44EFEE}" destId="{E56F56EA-F492-4E2B-B40C-94506229A2C2}" srcOrd="1" destOrd="0" presId="urn:microsoft.com/office/officeart/2008/layout/HorizontalMultiLevelHierarchy"/>
    <dgm:cxn modelId="{70102122-9E93-4A3F-825B-E5D2084D4FAC}" type="presParOf" srcId="{E56F56EA-F492-4E2B-B40C-94506229A2C2}" destId="{89398269-4001-4EC2-B767-2999139B107B}" srcOrd="0" destOrd="0" presId="urn:microsoft.com/office/officeart/2008/layout/HorizontalMultiLevelHierarchy"/>
    <dgm:cxn modelId="{CDF1F407-4B84-496A-B841-78E165BF09BD}" type="presParOf" srcId="{89398269-4001-4EC2-B767-2999139B107B}" destId="{8569010B-7F05-4AE7-B9D0-8D883E335D72}" srcOrd="0" destOrd="0" presId="urn:microsoft.com/office/officeart/2008/layout/HorizontalMultiLevelHierarchy"/>
    <dgm:cxn modelId="{F2EA3E6A-7A31-42F7-8460-5E91B8C8FAFE}" type="presParOf" srcId="{E56F56EA-F492-4E2B-B40C-94506229A2C2}" destId="{4E35373B-7B6B-4731-B84F-3FE8283CE644}" srcOrd="1" destOrd="0" presId="urn:microsoft.com/office/officeart/2008/layout/HorizontalMultiLevelHierarchy"/>
    <dgm:cxn modelId="{9692BB38-63DF-4E76-A1A7-32EDD5D42084}" type="presParOf" srcId="{4E35373B-7B6B-4731-B84F-3FE8283CE644}" destId="{B6F5749C-8D53-475A-A841-D279274742CF}" srcOrd="0" destOrd="0" presId="urn:microsoft.com/office/officeart/2008/layout/HorizontalMultiLevelHierarchy"/>
    <dgm:cxn modelId="{3053FFEA-E08D-4556-B057-6DD938455284}" type="presParOf" srcId="{4E35373B-7B6B-4731-B84F-3FE8283CE644}" destId="{28F8F0D8-24AA-416E-B9D2-F68E9B9E1D0D}" srcOrd="1" destOrd="0" presId="urn:microsoft.com/office/officeart/2008/layout/HorizontalMultiLevelHierarchy"/>
    <dgm:cxn modelId="{72CA7D53-2C4D-49FD-86DD-CDC0AB1073F3}" type="presParOf" srcId="{E56F56EA-F492-4E2B-B40C-94506229A2C2}" destId="{AC96B8A5-3CF3-4B82-A46A-A00659F050A8}" srcOrd="2" destOrd="0" presId="urn:microsoft.com/office/officeart/2008/layout/HorizontalMultiLevelHierarchy"/>
    <dgm:cxn modelId="{A08BAC42-32BC-4F2B-ABF1-AD4CFB6D6BAA}" type="presParOf" srcId="{AC96B8A5-3CF3-4B82-A46A-A00659F050A8}" destId="{74638655-AE9A-4D96-93CC-E03763F1015C}" srcOrd="0" destOrd="0" presId="urn:microsoft.com/office/officeart/2008/layout/HorizontalMultiLevelHierarchy"/>
    <dgm:cxn modelId="{F97037F9-8647-4D93-B439-315C0B873140}" type="presParOf" srcId="{E56F56EA-F492-4E2B-B40C-94506229A2C2}" destId="{4A98A98C-1E3A-476C-A064-CC6671EFD71C}" srcOrd="3" destOrd="0" presId="urn:microsoft.com/office/officeart/2008/layout/HorizontalMultiLevelHierarchy"/>
    <dgm:cxn modelId="{786200E8-C465-4D8F-967A-277B61514580}" type="presParOf" srcId="{4A98A98C-1E3A-476C-A064-CC6671EFD71C}" destId="{A8CA30B8-DAE6-48A3-B89F-FA6BDAF3DBAB}" srcOrd="0" destOrd="0" presId="urn:microsoft.com/office/officeart/2008/layout/HorizontalMultiLevelHierarchy"/>
    <dgm:cxn modelId="{D3A8294F-DE7B-4603-A4F9-0ECA2C521506}" type="presParOf" srcId="{4A98A98C-1E3A-476C-A064-CC6671EFD71C}" destId="{AEF168E4-0D3B-44BC-9660-DC8089F4F331}" srcOrd="1" destOrd="0" presId="urn:microsoft.com/office/officeart/2008/layout/HorizontalMultiLevelHierarchy"/>
    <dgm:cxn modelId="{26AE85F1-579F-409F-A53C-32A97DF31695}" type="presParOf" srcId="{E56F56EA-F492-4E2B-B40C-94506229A2C2}" destId="{243E8159-DB03-423B-9520-2E24A9A511BD}" srcOrd="4" destOrd="0" presId="urn:microsoft.com/office/officeart/2008/layout/HorizontalMultiLevelHierarchy"/>
    <dgm:cxn modelId="{B0119FCF-54CC-47C8-B643-4FFF1AE76CC0}" type="presParOf" srcId="{243E8159-DB03-423B-9520-2E24A9A511BD}" destId="{7DD0C8CF-8E75-4620-8256-F86CE4E3C552}" srcOrd="0" destOrd="0" presId="urn:microsoft.com/office/officeart/2008/layout/HorizontalMultiLevelHierarchy"/>
    <dgm:cxn modelId="{7227340D-C5CD-4EBA-A035-FBA293FEE014}" type="presParOf" srcId="{E56F56EA-F492-4E2B-B40C-94506229A2C2}" destId="{DD20A942-E115-429D-A21F-9BF955A7EBBB}" srcOrd="5" destOrd="0" presId="urn:microsoft.com/office/officeart/2008/layout/HorizontalMultiLevelHierarchy"/>
    <dgm:cxn modelId="{5F060DCC-D6A7-44EC-924D-8B6DCC287F07}" type="presParOf" srcId="{DD20A942-E115-429D-A21F-9BF955A7EBBB}" destId="{7BDE5B18-E27E-4605-997A-3B413C491D48}" srcOrd="0" destOrd="0" presId="urn:microsoft.com/office/officeart/2008/layout/HorizontalMultiLevelHierarchy"/>
    <dgm:cxn modelId="{632453FB-7541-4168-A278-8E0E941C0720}" type="presParOf" srcId="{DD20A942-E115-429D-A21F-9BF955A7EBBB}" destId="{E75715CB-CDAA-4195-A84E-DFD7FC828B30}" srcOrd="1" destOrd="0" presId="urn:microsoft.com/office/officeart/2008/layout/HorizontalMultiLevelHierarchy"/>
    <dgm:cxn modelId="{44BFB288-B420-4741-BA41-FB2E8D52A6A6}" type="presParOf" srcId="{E75715CB-CDAA-4195-A84E-DFD7FC828B30}" destId="{6A2E9693-AD44-4868-9F67-1ADC7E8ACFAD}" srcOrd="0" destOrd="0" presId="urn:microsoft.com/office/officeart/2008/layout/HorizontalMultiLevelHierarchy"/>
    <dgm:cxn modelId="{2F46A6DF-D22A-476C-BE48-F658C0710BA9}" type="presParOf" srcId="{6A2E9693-AD44-4868-9F67-1ADC7E8ACFAD}" destId="{D3A53D13-23CF-4F9D-BB1C-035E01ED4E0C}" srcOrd="0" destOrd="0" presId="urn:microsoft.com/office/officeart/2008/layout/HorizontalMultiLevelHierarchy"/>
    <dgm:cxn modelId="{8DDB04AF-0CC6-4EC3-BACF-41E59985020F}" type="presParOf" srcId="{E75715CB-CDAA-4195-A84E-DFD7FC828B30}" destId="{75B8126E-47B9-4B1E-8C2F-042E2EB98E45}" srcOrd="1" destOrd="0" presId="urn:microsoft.com/office/officeart/2008/layout/HorizontalMultiLevelHierarchy"/>
    <dgm:cxn modelId="{55DE994D-3FC2-436D-825B-4D13210D80A2}" type="presParOf" srcId="{75B8126E-47B9-4B1E-8C2F-042E2EB98E45}" destId="{9AAC5E34-FBCB-467D-A75F-335D0855553F}" srcOrd="0" destOrd="0" presId="urn:microsoft.com/office/officeart/2008/layout/HorizontalMultiLevelHierarchy"/>
    <dgm:cxn modelId="{9DE623D8-919F-4BF3-8A50-0B271E02A913}" type="presParOf" srcId="{75B8126E-47B9-4B1E-8C2F-042E2EB98E45}" destId="{E357B051-58AF-4583-9DCB-68B58D2A8DA5}" srcOrd="1" destOrd="0" presId="urn:microsoft.com/office/officeart/2008/layout/HorizontalMultiLevelHierarchy"/>
    <dgm:cxn modelId="{AE5F3C25-D075-4649-BE4B-D66CEC84B9A0}" type="presParOf" srcId="{E75715CB-CDAA-4195-A84E-DFD7FC828B30}" destId="{816BFE3E-8411-4191-9D65-020DFCD53650}" srcOrd="2" destOrd="0" presId="urn:microsoft.com/office/officeart/2008/layout/HorizontalMultiLevelHierarchy"/>
    <dgm:cxn modelId="{5C3DFA05-0AE7-4CA3-A3E2-E4711E94AE4D}" type="presParOf" srcId="{816BFE3E-8411-4191-9D65-020DFCD53650}" destId="{D2EB5DDE-0B60-42BB-8034-0AB889BAE1FF}" srcOrd="0" destOrd="0" presId="urn:microsoft.com/office/officeart/2008/layout/HorizontalMultiLevelHierarchy"/>
    <dgm:cxn modelId="{63111EE7-2E29-47F9-953D-AF607738E3EE}" type="presParOf" srcId="{E75715CB-CDAA-4195-A84E-DFD7FC828B30}" destId="{DB4054B1-5C2C-490A-919B-3C188722CF64}" srcOrd="3" destOrd="0" presId="urn:microsoft.com/office/officeart/2008/layout/HorizontalMultiLevelHierarchy"/>
    <dgm:cxn modelId="{35FEAADD-24DD-4442-836B-D62A7F708E68}" type="presParOf" srcId="{DB4054B1-5C2C-490A-919B-3C188722CF64}" destId="{D2CBA33E-CBDD-48A1-AAF2-DAC19B2F0436}" srcOrd="0" destOrd="0" presId="urn:microsoft.com/office/officeart/2008/layout/HorizontalMultiLevelHierarchy"/>
    <dgm:cxn modelId="{0F1D739C-A332-4B3F-A9CA-322C8C487722}" type="presParOf" srcId="{DB4054B1-5C2C-490A-919B-3C188722CF64}" destId="{3FBBC0E1-B942-4600-ABD1-EA2303902724}" srcOrd="1" destOrd="0" presId="urn:microsoft.com/office/officeart/2008/layout/HorizontalMultiLevelHierarchy"/>
    <dgm:cxn modelId="{5EDC525F-C204-4FE0-A2E8-6D6633153696}" type="presParOf" srcId="{E56F56EA-F492-4E2B-B40C-94506229A2C2}" destId="{F96E6BFA-6FC0-4C57-9E47-DD3252769498}" srcOrd="6" destOrd="0" presId="urn:microsoft.com/office/officeart/2008/layout/HorizontalMultiLevelHierarchy"/>
    <dgm:cxn modelId="{1A07FEE9-C0A0-4C17-911A-59608E75733A}" type="presParOf" srcId="{F96E6BFA-6FC0-4C57-9E47-DD3252769498}" destId="{123D7B73-F366-445E-9936-490867828AB5}" srcOrd="0" destOrd="0" presId="urn:microsoft.com/office/officeart/2008/layout/HorizontalMultiLevelHierarchy"/>
    <dgm:cxn modelId="{D23CBC50-9A57-41D0-81D0-74B647B52074}" type="presParOf" srcId="{E56F56EA-F492-4E2B-B40C-94506229A2C2}" destId="{9CDD7CB1-2892-4126-92D2-621A87418609}" srcOrd="7" destOrd="0" presId="urn:microsoft.com/office/officeart/2008/layout/HorizontalMultiLevelHierarchy"/>
    <dgm:cxn modelId="{21210962-9EC7-4AA4-92FD-B34B7BA31933}" type="presParOf" srcId="{9CDD7CB1-2892-4126-92D2-621A87418609}" destId="{4E88AC54-21F3-4EF1-B7C6-78FA01781A35}" srcOrd="0" destOrd="0" presId="urn:microsoft.com/office/officeart/2008/layout/HorizontalMultiLevelHierarchy"/>
    <dgm:cxn modelId="{B29567CB-9FDA-447E-BE04-1BD12CD191E1}" type="presParOf" srcId="{9CDD7CB1-2892-4126-92D2-621A87418609}" destId="{75E86E70-D848-4DA8-A4F2-FB047871FC18}" srcOrd="1" destOrd="0" presId="urn:microsoft.com/office/officeart/2008/layout/HorizontalMultiLevelHierarchy"/>
    <dgm:cxn modelId="{1CB58FC8-F799-423C-8594-AE34FB778298}" type="presParOf" srcId="{E56F56EA-F492-4E2B-B40C-94506229A2C2}" destId="{2EEE1F49-B66B-42DE-AEFD-B3F1E483C14A}" srcOrd="8" destOrd="0" presId="urn:microsoft.com/office/officeart/2008/layout/HorizontalMultiLevelHierarchy"/>
    <dgm:cxn modelId="{E4F79E88-5A64-4B77-AED1-9B4AACD2F0EC}" type="presParOf" srcId="{2EEE1F49-B66B-42DE-AEFD-B3F1E483C14A}" destId="{0FAEBB31-9115-40B6-94FD-EAC3CFDB0066}" srcOrd="0" destOrd="0" presId="urn:microsoft.com/office/officeart/2008/layout/HorizontalMultiLevelHierarchy"/>
    <dgm:cxn modelId="{292DAA47-BA57-43F0-829B-0A48F1763495}" type="presParOf" srcId="{E56F56EA-F492-4E2B-B40C-94506229A2C2}" destId="{073A1601-4CE0-45B3-8C01-771E11E59461}" srcOrd="9" destOrd="0" presId="urn:microsoft.com/office/officeart/2008/layout/HorizontalMultiLevelHierarchy"/>
    <dgm:cxn modelId="{C6379A8C-99DC-4CDB-8A6D-8F29D1F07105}" type="presParOf" srcId="{073A1601-4CE0-45B3-8C01-771E11E59461}" destId="{9FC4D744-711C-4BEB-930B-FB13FDA28678}" srcOrd="0" destOrd="0" presId="urn:microsoft.com/office/officeart/2008/layout/HorizontalMultiLevelHierarchy"/>
    <dgm:cxn modelId="{EEE0516A-BC1A-476C-8993-8091807EE5B0}" type="presParOf" srcId="{073A1601-4CE0-45B3-8C01-771E11E59461}" destId="{37945A69-37B2-4468-AE82-F9AA654EFAD7}" srcOrd="1" destOrd="0" presId="urn:microsoft.com/office/officeart/2008/layout/HorizontalMultiLevelHierarchy"/>
    <dgm:cxn modelId="{05CDE0A6-A413-496B-B2AA-5E647255F4A3}" type="presParOf" srcId="{37945A69-37B2-4468-AE82-F9AA654EFAD7}" destId="{E3600B41-19C6-4282-936F-BB39496D5CE0}" srcOrd="0" destOrd="0" presId="urn:microsoft.com/office/officeart/2008/layout/HorizontalMultiLevelHierarchy"/>
    <dgm:cxn modelId="{62E88EE3-F442-425C-B541-6193849D05AD}" type="presParOf" srcId="{E3600B41-19C6-4282-936F-BB39496D5CE0}" destId="{FCD0F62E-2CF0-4F74-A9E7-68D1B5C1AF3E}" srcOrd="0" destOrd="0" presId="urn:microsoft.com/office/officeart/2008/layout/HorizontalMultiLevelHierarchy"/>
    <dgm:cxn modelId="{E28B01EB-7D37-4B49-B653-D02034AB908A}" type="presParOf" srcId="{37945A69-37B2-4468-AE82-F9AA654EFAD7}" destId="{F416125C-AA7B-4FE1-A5F1-A3E452CCCB0D}" srcOrd="1" destOrd="0" presId="urn:microsoft.com/office/officeart/2008/layout/HorizontalMultiLevelHierarchy"/>
    <dgm:cxn modelId="{5EBD1235-D998-46E5-9338-01068377DE15}" type="presParOf" srcId="{F416125C-AA7B-4FE1-A5F1-A3E452CCCB0D}" destId="{4D348C33-01EC-4E38-8F9D-8B295F6838E4}" srcOrd="0" destOrd="0" presId="urn:microsoft.com/office/officeart/2008/layout/HorizontalMultiLevelHierarchy"/>
    <dgm:cxn modelId="{5FBB684A-1CC6-4639-B94F-85AB8350169B}" type="presParOf" srcId="{F416125C-AA7B-4FE1-A5F1-A3E452CCCB0D}" destId="{AF4AFF07-8AC9-430D-8FDE-14A40D5979CC}" srcOrd="1" destOrd="0" presId="urn:microsoft.com/office/officeart/2008/layout/HorizontalMultiLevelHierarchy"/>
    <dgm:cxn modelId="{32217B21-1B05-423F-9862-906D80E4FE83}" type="presParOf" srcId="{37945A69-37B2-4468-AE82-F9AA654EFAD7}" destId="{92C322E8-E0FE-4C8C-A56A-844940ADF75D}" srcOrd="2" destOrd="0" presId="urn:microsoft.com/office/officeart/2008/layout/HorizontalMultiLevelHierarchy"/>
    <dgm:cxn modelId="{53AF09CE-A603-4447-A3E3-84AE3F73A2D9}" type="presParOf" srcId="{92C322E8-E0FE-4C8C-A56A-844940ADF75D}" destId="{1D6A76E7-5191-47EB-B4FA-46413A00BEA6}" srcOrd="0" destOrd="0" presId="urn:microsoft.com/office/officeart/2008/layout/HorizontalMultiLevelHierarchy"/>
    <dgm:cxn modelId="{6BC061AD-4521-4A9F-B664-16A75B054EA6}" type="presParOf" srcId="{37945A69-37B2-4468-AE82-F9AA654EFAD7}" destId="{0220E461-B151-41C7-99B1-3B4B13F8D35E}" srcOrd="3" destOrd="0" presId="urn:microsoft.com/office/officeart/2008/layout/HorizontalMultiLevelHierarchy"/>
    <dgm:cxn modelId="{ECF57B23-B7E3-4D39-8FC5-4AF437EF0D31}" type="presParOf" srcId="{0220E461-B151-41C7-99B1-3B4B13F8D35E}" destId="{30CF446E-5B7E-4CC2-B1D0-57380B7B0342}" srcOrd="0" destOrd="0" presId="urn:microsoft.com/office/officeart/2008/layout/HorizontalMultiLevelHierarchy"/>
    <dgm:cxn modelId="{B147AC50-BBA7-41F3-AAB3-4BAFE4C2D71A}" type="presParOf" srcId="{0220E461-B151-41C7-99B1-3B4B13F8D35E}" destId="{E2B590D4-C031-47FB-BC42-4D5B7451A495}" srcOrd="1" destOrd="0" presId="urn:microsoft.com/office/officeart/2008/layout/HorizontalMultiLevelHierarchy"/>
    <dgm:cxn modelId="{1254628B-7DE0-4749-BC05-A1E51C5CDEA9}" type="presParOf" srcId="{37945A69-37B2-4468-AE82-F9AA654EFAD7}" destId="{F99A5537-7B0F-4855-AD83-0D6E97C17249}" srcOrd="4" destOrd="0" presId="urn:microsoft.com/office/officeart/2008/layout/HorizontalMultiLevelHierarchy"/>
    <dgm:cxn modelId="{C839D8AF-1E04-4897-9845-E6B7542E020D}" type="presParOf" srcId="{F99A5537-7B0F-4855-AD83-0D6E97C17249}" destId="{858206E0-7346-4F1C-A2F5-886D86102A19}" srcOrd="0" destOrd="0" presId="urn:microsoft.com/office/officeart/2008/layout/HorizontalMultiLevelHierarchy"/>
    <dgm:cxn modelId="{FFD6591F-F1FD-4405-838C-9BC581BD0E94}" type="presParOf" srcId="{37945A69-37B2-4468-AE82-F9AA654EFAD7}" destId="{A3124E88-94A4-42E6-9D59-AADC1406172D}" srcOrd="5" destOrd="0" presId="urn:microsoft.com/office/officeart/2008/layout/HorizontalMultiLevelHierarchy"/>
    <dgm:cxn modelId="{98276074-10FF-48EE-A653-5AF29B2CA2F3}" type="presParOf" srcId="{A3124E88-94A4-42E6-9D59-AADC1406172D}" destId="{088EB195-1EF4-4883-9E03-B142273FAA7A}" srcOrd="0" destOrd="0" presId="urn:microsoft.com/office/officeart/2008/layout/HorizontalMultiLevelHierarchy"/>
    <dgm:cxn modelId="{283843A3-4CE7-4045-8240-A4992A8BDCA7}" type="presParOf" srcId="{A3124E88-94A4-42E6-9D59-AADC1406172D}" destId="{8A791E95-8D71-41C6-8648-A156D1439139}" srcOrd="1" destOrd="0" presId="urn:microsoft.com/office/officeart/2008/layout/HorizontalMultiLevelHierarchy"/>
    <dgm:cxn modelId="{BA764668-FCEA-43E3-B2B0-8C3E39D75D0B}" type="presParOf" srcId="{E56F56EA-F492-4E2B-B40C-94506229A2C2}" destId="{887F8DBD-351D-48E3-B49E-3DB682751CD8}" srcOrd="10" destOrd="0" presId="urn:microsoft.com/office/officeart/2008/layout/HorizontalMultiLevelHierarchy"/>
    <dgm:cxn modelId="{C542B876-68C1-4E2D-9912-6C82A19C80C0}" type="presParOf" srcId="{887F8DBD-351D-48E3-B49E-3DB682751CD8}" destId="{AF3A0B64-1912-495D-ABCD-957D268580A1}" srcOrd="0" destOrd="0" presId="urn:microsoft.com/office/officeart/2008/layout/HorizontalMultiLevelHierarchy"/>
    <dgm:cxn modelId="{581A5C9D-3842-47DF-8320-816C4FB0C7B0}" type="presParOf" srcId="{E56F56EA-F492-4E2B-B40C-94506229A2C2}" destId="{BF1DFBCA-8616-47AC-94FE-7290181A2D23}" srcOrd="11" destOrd="0" presId="urn:microsoft.com/office/officeart/2008/layout/HorizontalMultiLevelHierarchy"/>
    <dgm:cxn modelId="{32B261DE-5C74-43EE-B2B6-1AF90F2B0055}" type="presParOf" srcId="{BF1DFBCA-8616-47AC-94FE-7290181A2D23}" destId="{F2DAC1D4-FB47-43A7-8A0D-0CE73A735457}" srcOrd="0" destOrd="0" presId="urn:microsoft.com/office/officeart/2008/layout/HorizontalMultiLevelHierarchy"/>
    <dgm:cxn modelId="{B6092A4E-FF1F-4969-BCF9-5C4827978818}" type="presParOf" srcId="{BF1DFBCA-8616-47AC-94FE-7290181A2D23}" destId="{967B58A6-8D09-4485-B4E9-7B2D0BFA09A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D7EC01D-13B7-4F7C-BA95-D6C8A836EE13}" type="doc">
      <dgm:prSet loTypeId="urn:microsoft.com/office/officeart/2005/8/layout/default#3" loCatId="list" qsTypeId="urn:microsoft.com/office/officeart/2005/8/quickstyle/simple4" qsCatId="simple" csTypeId="urn:microsoft.com/office/officeart/2005/8/colors/colorful1#7" csCatId="colorful" phldr="1"/>
      <dgm:spPr/>
      <dgm:t>
        <a:bodyPr/>
        <a:lstStyle/>
        <a:p>
          <a:endParaRPr lang="ru-RU"/>
        </a:p>
      </dgm:t>
    </dgm:pt>
    <dgm:pt modelId="{FDB40CBB-D5DB-40C5-84A2-3F53CAA21E11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Удивляй!</a:t>
          </a:r>
        </a:p>
      </dgm:t>
    </dgm:pt>
    <dgm:pt modelId="{1DED97B6-AA4A-41DD-A87A-DB6FCFDB5194}" type="parTrans" cxnId="{63DEA14E-AA1B-4851-BFF2-079CDE60E88E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B8CD8564-F6DA-41E8-965D-94AD998289E5}" type="sibTrans" cxnId="{63DEA14E-AA1B-4851-BFF2-079CDE60E88E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F4FB40B4-23BB-4610-A77B-6219257928A5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Фантастическая добавка</a:t>
          </a:r>
        </a:p>
      </dgm:t>
    </dgm:pt>
    <dgm:pt modelId="{55B86539-080B-4AC1-B3E2-B8E5D8F19A88}" type="parTrans" cxnId="{F4561829-6116-4630-B158-DB28CD2BC12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7CDE392-8EF1-4DFC-8E61-DCA237639A8A}" type="sibTrans" cxnId="{F4561829-6116-4630-B158-DB28CD2BC12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9726F0A3-A3DB-4543-9BBE-68092D9C1A5A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Отсроченная загадка</a:t>
          </a:r>
        </a:p>
      </dgm:t>
    </dgm:pt>
    <dgm:pt modelId="{78C03F87-EBED-4F64-AE95-68CD1E08BDCB}" type="parTrans" cxnId="{B125C917-FB3C-4369-A61B-AF5EA61FC32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85F3D7C-A286-4B53-8539-D4B7E802DFC8}" type="sibTrans" cxnId="{B125C917-FB3C-4369-A61B-AF5EA61FC32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20E3B0-A48B-432C-BDEA-96D2D2FD7CC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Ассоциации на доске</a:t>
          </a:r>
        </a:p>
      </dgm:t>
    </dgm:pt>
    <dgm:pt modelId="{8E9BBA28-C70B-409D-B718-20348895A6E1}" type="parTrans" cxnId="{A59071B9-3D47-4433-B29A-83A15480E0D4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0BD0AEF-E3F9-4BE9-AC87-9925D7660AA9}" type="sibTrans" cxnId="{A59071B9-3D47-4433-B29A-83A15480E0D4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E27C48B-3AD1-4FDC-B99E-DA85173E6856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Скульптура</a:t>
          </a:r>
        </a:p>
      </dgm:t>
    </dgm:pt>
    <dgm:pt modelId="{4F565DB0-BC76-4B5D-9C7D-684592B8D59D}" type="parTrans" cxnId="{E460C1F7-AC8A-4400-AC53-33C1D2AECC86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D5CB5D1-D9AB-4184-82C3-98664D26A729}" type="sibTrans" cxnId="{E460C1F7-AC8A-4400-AC53-33C1D2AECC86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8A0CD39-4D80-449C-A963-A0981A21BDA1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Картинная галерея</a:t>
          </a:r>
        </a:p>
      </dgm:t>
    </dgm:pt>
    <dgm:pt modelId="{0192C146-0800-48C7-AEA3-9001DCD36BD8}" type="parTrans" cxnId="{AE10A1B1-E25D-4EBC-9669-8F4CEF20B79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9E3B6D33-55A9-44A8-9860-1C9413CED9B6}" type="sibTrans" cxnId="{AE10A1B1-E25D-4EBC-9669-8F4CEF20B79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75917C4-DA4B-4B98-A28E-F8B6E0F6547B}" type="pres">
      <dgm:prSet presAssocID="{AD7EC01D-13B7-4F7C-BA95-D6C8A836EE1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6322F8-ACA8-4C1D-976C-3DADD3EC50BA}" type="pres">
      <dgm:prSet presAssocID="{FDB40CBB-D5DB-40C5-84A2-3F53CAA21E11}" presName="node" presStyleLbl="node1" presStyleIdx="0" presStyleCnt="6" custScaleX="155433" custLinFactNeighborX="-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DFFDDA-BB3E-4E41-967B-39737F731652}" type="pres">
      <dgm:prSet presAssocID="{B8CD8564-F6DA-41E8-965D-94AD998289E5}" presName="sibTrans" presStyleCnt="0"/>
      <dgm:spPr/>
    </dgm:pt>
    <dgm:pt modelId="{621C7BAD-1856-433D-A3F2-54C2B3522129}" type="pres">
      <dgm:prSet presAssocID="{F4FB40B4-23BB-4610-A77B-6219257928A5}" presName="node" presStyleLbl="node1" presStyleIdx="1" presStyleCnt="6" custScaleX="155433" custLinFactNeighborX="-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BCFA4-55DF-4006-92D0-E06B7F240226}" type="pres">
      <dgm:prSet presAssocID="{37CDE392-8EF1-4DFC-8E61-DCA237639A8A}" presName="sibTrans" presStyleCnt="0"/>
      <dgm:spPr/>
    </dgm:pt>
    <dgm:pt modelId="{C2E5B2DC-CCEE-43FD-86F4-90293DB5F4F0}" type="pres">
      <dgm:prSet presAssocID="{9726F0A3-A3DB-4543-9BBE-68092D9C1A5A}" presName="node" presStyleLbl="node1" presStyleIdx="2" presStyleCnt="6" custScaleX="155433" custLinFactNeighborX="-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62234-FD9A-4ABF-B4B3-AA4B979F1F08}" type="pres">
      <dgm:prSet presAssocID="{485F3D7C-A286-4B53-8539-D4B7E802DFC8}" presName="sibTrans" presStyleCnt="0"/>
      <dgm:spPr/>
    </dgm:pt>
    <dgm:pt modelId="{ECD3BF75-399F-4C35-9289-659882A681E5}" type="pres">
      <dgm:prSet presAssocID="{0620E3B0-A48B-432C-BDEA-96D2D2FD7CC4}" presName="node" presStyleLbl="node1" presStyleIdx="3" presStyleCnt="6" custScaleX="155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B790E-BA1B-4DB5-9CA6-A53CE995EB44}" type="pres">
      <dgm:prSet presAssocID="{E0BD0AEF-E3F9-4BE9-AC87-9925D7660AA9}" presName="sibTrans" presStyleCnt="0"/>
      <dgm:spPr/>
    </dgm:pt>
    <dgm:pt modelId="{0875608C-C349-4446-A30D-5762E2434199}" type="pres">
      <dgm:prSet presAssocID="{5E27C48B-3AD1-4FDC-B99E-DA85173E6856}" presName="node" presStyleLbl="node1" presStyleIdx="4" presStyleCnt="6" custScaleX="155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46274-FF93-431B-B4F7-F18894ACB5C0}" type="pres">
      <dgm:prSet presAssocID="{AD5CB5D1-D9AB-4184-82C3-98664D26A729}" presName="sibTrans" presStyleCnt="0"/>
      <dgm:spPr/>
    </dgm:pt>
    <dgm:pt modelId="{BFB93DD5-E15C-4F1E-9DAF-7F3CFFD69A3D}" type="pres">
      <dgm:prSet presAssocID="{68A0CD39-4D80-449C-A963-A0981A21BDA1}" presName="node" presStyleLbl="node1" presStyleIdx="5" presStyleCnt="6" custScaleX="155433" custLinFactNeighborX="-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561829-6116-4630-B158-DB28CD2BC122}" srcId="{AD7EC01D-13B7-4F7C-BA95-D6C8A836EE13}" destId="{F4FB40B4-23BB-4610-A77B-6219257928A5}" srcOrd="1" destOrd="0" parTransId="{55B86539-080B-4AC1-B3E2-B8E5D8F19A88}" sibTransId="{37CDE392-8EF1-4DFC-8E61-DCA237639A8A}"/>
    <dgm:cxn modelId="{7B3B0AA7-64BB-4EA0-88D9-F0E58386012A}" type="presOf" srcId="{68A0CD39-4D80-449C-A963-A0981A21BDA1}" destId="{BFB93DD5-E15C-4F1E-9DAF-7F3CFFD69A3D}" srcOrd="0" destOrd="0" presId="urn:microsoft.com/office/officeart/2005/8/layout/default#3"/>
    <dgm:cxn modelId="{22CE41B9-59EB-4C9A-8854-605A01BF3C2C}" type="presOf" srcId="{9726F0A3-A3DB-4543-9BBE-68092D9C1A5A}" destId="{C2E5B2DC-CCEE-43FD-86F4-90293DB5F4F0}" srcOrd="0" destOrd="0" presId="urn:microsoft.com/office/officeart/2005/8/layout/default#3"/>
    <dgm:cxn modelId="{6ABFC840-6D95-42F2-9702-61472ED91782}" type="presOf" srcId="{AD7EC01D-13B7-4F7C-BA95-D6C8A836EE13}" destId="{875917C4-DA4B-4B98-A28E-F8B6E0F6547B}" srcOrd="0" destOrd="0" presId="urn:microsoft.com/office/officeart/2005/8/layout/default#3"/>
    <dgm:cxn modelId="{E460C1F7-AC8A-4400-AC53-33C1D2AECC86}" srcId="{AD7EC01D-13B7-4F7C-BA95-D6C8A836EE13}" destId="{5E27C48B-3AD1-4FDC-B99E-DA85173E6856}" srcOrd="4" destOrd="0" parTransId="{4F565DB0-BC76-4B5D-9C7D-684592B8D59D}" sibTransId="{AD5CB5D1-D9AB-4184-82C3-98664D26A729}"/>
    <dgm:cxn modelId="{AE10A1B1-E25D-4EBC-9669-8F4CEF20B798}" srcId="{AD7EC01D-13B7-4F7C-BA95-D6C8A836EE13}" destId="{68A0CD39-4D80-449C-A963-A0981A21BDA1}" srcOrd="5" destOrd="0" parTransId="{0192C146-0800-48C7-AEA3-9001DCD36BD8}" sibTransId="{9E3B6D33-55A9-44A8-9860-1C9413CED9B6}"/>
    <dgm:cxn modelId="{B125C917-FB3C-4369-A61B-AF5EA61FC322}" srcId="{AD7EC01D-13B7-4F7C-BA95-D6C8A836EE13}" destId="{9726F0A3-A3DB-4543-9BBE-68092D9C1A5A}" srcOrd="2" destOrd="0" parTransId="{78C03F87-EBED-4F64-AE95-68CD1E08BDCB}" sibTransId="{485F3D7C-A286-4B53-8539-D4B7E802DFC8}"/>
    <dgm:cxn modelId="{63DEA14E-AA1B-4851-BFF2-079CDE60E88E}" srcId="{AD7EC01D-13B7-4F7C-BA95-D6C8A836EE13}" destId="{FDB40CBB-D5DB-40C5-84A2-3F53CAA21E11}" srcOrd="0" destOrd="0" parTransId="{1DED97B6-AA4A-41DD-A87A-DB6FCFDB5194}" sibTransId="{B8CD8564-F6DA-41E8-965D-94AD998289E5}"/>
    <dgm:cxn modelId="{803E35D4-7FE2-4016-AC36-FF9B95A178AB}" type="presOf" srcId="{F4FB40B4-23BB-4610-A77B-6219257928A5}" destId="{621C7BAD-1856-433D-A3F2-54C2B3522129}" srcOrd="0" destOrd="0" presId="urn:microsoft.com/office/officeart/2005/8/layout/default#3"/>
    <dgm:cxn modelId="{17C43B4C-37EF-4BC7-85A2-7B1C7ECDC8BB}" type="presOf" srcId="{0620E3B0-A48B-432C-BDEA-96D2D2FD7CC4}" destId="{ECD3BF75-399F-4C35-9289-659882A681E5}" srcOrd="0" destOrd="0" presId="urn:microsoft.com/office/officeart/2005/8/layout/default#3"/>
    <dgm:cxn modelId="{3173D1CE-29F8-47ED-9280-3C01E37827F9}" type="presOf" srcId="{5E27C48B-3AD1-4FDC-B99E-DA85173E6856}" destId="{0875608C-C349-4446-A30D-5762E2434199}" srcOrd="0" destOrd="0" presId="urn:microsoft.com/office/officeart/2005/8/layout/default#3"/>
    <dgm:cxn modelId="{5C8E2BDC-9CE5-446B-A060-D06E0C399B7B}" type="presOf" srcId="{FDB40CBB-D5DB-40C5-84A2-3F53CAA21E11}" destId="{C86322F8-ACA8-4C1D-976C-3DADD3EC50BA}" srcOrd="0" destOrd="0" presId="urn:microsoft.com/office/officeart/2005/8/layout/default#3"/>
    <dgm:cxn modelId="{A59071B9-3D47-4433-B29A-83A15480E0D4}" srcId="{AD7EC01D-13B7-4F7C-BA95-D6C8A836EE13}" destId="{0620E3B0-A48B-432C-BDEA-96D2D2FD7CC4}" srcOrd="3" destOrd="0" parTransId="{8E9BBA28-C70B-409D-B718-20348895A6E1}" sibTransId="{E0BD0AEF-E3F9-4BE9-AC87-9925D7660AA9}"/>
    <dgm:cxn modelId="{E96C06F3-DC67-48D0-BC41-1E9B547AC1EE}" type="presParOf" srcId="{875917C4-DA4B-4B98-A28E-F8B6E0F6547B}" destId="{C86322F8-ACA8-4C1D-976C-3DADD3EC50BA}" srcOrd="0" destOrd="0" presId="urn:microsoft.com/office/officeart/2005/8/layout/default#3"/>
    <dgm:cxn modelId="{37C7CB0D-CB4D-4801-A0DF-2D4332024378}" type="presParOf" srcId="{875917C4-DA4B-4B98-A28E-F8B6E0F6547B}" destId="{0EDFFDDA-BB3E-4E41-967B-39737F731652}" srcOrd="1" destOrd="0" presId="urn:microsoft.com/office/officeart/2005/8/layout/default#3"/>
    <dgm:cxn modelId="{442BFB1C-9ABB-49AB-9984-EB60ABDB0D49}" type="presParOf" srcId="{875917C4-DA4B-4B98-A28E-F8B6E0F6547B}" destId="{621C7BAD-1856-433D-A3F2-54C2B3522129}" srcOrd="2" destOrd="0" presId="urn:microsoft.com/office/officeart/2005/8/layout/default#3"/>
    <dgm:cxn modelId="{3BC49E37-38BB-4FCC-81D4-1A515F343674}" type="presParOf" srcId="{875917C4-DA4B-4B98-A28E-F8B6E0F6547B}" destId="{CE3BCFA4-55DF-4006-92D0-E06B7F240226}" srcOrd="3" destOrd="0" presId="urn:microsoft.com/office/officeart/2005/8/layout/default#3"/>
    <dgm:cxn modelId="{A625A828-124C-457B-9C28-C2049AD652F1}" type="presParOf" srcId="{875917C4-DA4B-4B98-A28E-F8B6E0F6547B}" destId="{C2E5B2DC-CCEE-43FD-86F4-90293DB5F4F0}" srcOrd="4" destOrd="0" presId="urn:microsoft.com/office/officeart/2005/8/layout/default#3"/>
    <dgm:cxn modelId="{B8A34329-883C-4525-A17C-0822316BC517}" type="presParOf" srcId="{875917C4-DA4B-4B98-A28E-F8B6E0F6547B}" destId="{A8862234-FD9A-4ABF-B4B3-AA4B979F1F08}" srcOrd="5" destOrd="0" presId="urn:microsoft.com/office/officeart/2005/8/layout/default#3"/>
    <dgm:cxn modelId="{0AE24563-0E67-40E8-8FB4-750AECF394C9}" type="presParOf" srcId="{875917C4-DA4B-4B98-A28E-F8B6E0F6547B}" destId="{ECD3BF75-399F-4C35-9289-659882A681E5}" srcOrd="6" destOrd="0" presId="urn:microsoft.com/office/officeart/2005/8/layout/default#3"/>
    <dgm:cxn modelId="{9E4AB07C-B411-46EB-9F27-77EDE9F704AA}" type="presParOf" srcId="{875917C4-DA4B-4B98-A28E-F8B6E0F6547B}" destId="{BA6B790E-BA1B-4DB5-9CA6-A53CE995EB44}" srcOrd="7" destOrd="0" presId="urn:microsoft.com/office/officeart/2005/8/layout/default#3"/>
    <dgm:cxn modelId="{73160675-0A71-47EB-BB66-33FC9DE9D9AB}" type="presParOf" srcId="{875917C4-DA4B-4B98-A28E-F8B6E0F6547B}" destId="{0875608C-C349-4446-A30D-5762E2434199}" srcOrd="8" destOrd="0" presId="urn:microsoft.com/office/officeart/2005/8/layout/default#3"/>
    <dgm:cxn modelId="{1B265E10-D43E-4CB8-9021-1D0230C67114}" type="presParOf" srcId="{875917C4-DA4B-4B98-A28E-F8B6E0F6547B}" destId="{9DC46274-FF93-431B-B4F7-F18894ACB5C0}" srcOrd="9" destOrd="0" presId="urn:microsoft.com/office/officeart/2005/8/layout/default#3"/>
    <dgm:cxn modelId="{6DB6DB25-5D9B-404F-B951-8948ECD57C63}" type="presParOf" srcId="{875917C4-DA4B-4B98-A28E-F8B6E0F6547B}" destId="{BFB93DD5-E15C-4F1E-9DAF-7F3CFFD69A3D}" srcOrd="10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CE325DC-D9B3-490F-A641-82A2DF7E354C}" type="doc">
      <dgm:prSet loTypeId="urn:microsoft.com/office/officeart/2005/8/layout/lProcess2" loCatId="list" qsTypeId="urn:microsoft.com/office/officeart/2005/8/quickstyle/simple5" qsCatId="simple" csTypeId="urn:microsoft.com/office/officeart/2005/8/colors/colorful1#7" csCatId="colorful" phldr="1"/>
      <dgm:spPr/>
      <dgm:t>
        <a:bodyPr/>
        <a:lstStyle/>
        <a:p>
          <a:endParaRPr lang="ru-RU"/>
        </a:p>
      </dgm:t>
    </dgm:pt>
    <dgm:pt modelId="{1F879D13-ADB8-4678-8E27-F4C52F54CE77}">
      <dgm:prSet phldrT="[Текст]"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География</a:t>
          </a:r>
        </a:p>
      </dgm:t>
    </dgm:pt>
    <dgm:pt modelId="{0EFE67AF-4821-49B7-A093-343BCD201042}" type="parTrans" cxnId="{9FDC05ED-3F7E-4AF9-A5BC-E1706A6548C4}">
      <dgm:prSet/>
      <dgm:spPr/>
      <dgm:t>
        <a:bodyPr/>
        <a:lstStyle/>
        <a:p>
          <a:endParaRPr lang="ru-RU"/>
        </a:p>
      </dgm:t>
    </dgm:pt>
    <dgm:pt modelId="{EA401BF2-D927-470A-8B69-6A143A354064}" type="sibTrans" cxnId="{9FDC05ED-3F7E-4AF9-A5BC-E1706A6548C4}">
      <dgm:prSet/>
      <dgm:spPr/>
      <dgm:t>
        <a:bodyPr/>
        <a:lstStyle/>
        <a:p>
          <a:endParaRPr lang="ru-RU"/>
        </a:p>
      </dgm:t>
    </dgm:pt>
    <dgm:pt modelId="{94A500BF-4C95-4A94-B50D-E0476D5438D2}">
      <dgm:prSet phldrT="[Текст]"/>
      <dgm:spPr/>
      <dgm:t>
        <a:bodyPr/>
        <a:lstStyle/>
        <a:p>
          <a:pPr algn="l"/>
          <a:r>
            <a:rPr lang="ru-R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Как изменился бы климат России, если бы Уральские горы «выросли» на один километр?</a:t>
          </a:r>
        </a:p>
      </dgm:t>
    </dgm:pt>
    <dgm:pt modelId="{8B51889A-ECA8-45C6-AC2C-602E9A8CDBAB}" type="parTrans" cxnId="{16CD859C-72B1-4065-B888-BF1ED8E5B257}">
      <dgm:prSet/>
      <dgm:spPr/>
      <dgm:t>
        <a:bodyPr/>
        <a:lstStyle/>
        <a:p>
          <a:endParaRPr lang="ru-RU"/>
        </a:p>
      </dgm:t>
    </dgm:pt>
    <dgm:pt modelId="{320DB0CB-1F22-4AC5-914F-CEA8F7484672}" type="sibTrans" cxnId="{16CD859C-72B1-4065-B888-BF1ED8E5B257}">
      <dgm:prSet/>
      <dgm:spPr/>
      <dgm:t>
        <a:bodyPr/>
        <a:lstStyle/>
        <a:p>
          <a:endParaRPr lang="ru-RU"/>
        </a:p>
      </dgm:t>
    </dgm:pt>
    <dgm:pt modelId="{EB63CC3D-B3F9-4695-8EAD-F6307231DD97}">
      <dgm:prSet phldrT="[Текст]"/>
      <dgm:spPr/>
      <dgm:t>
        <a:bodyPr/>
        <a:lstStyle/>
        <a:p>
          <a:pPr algn="l"/>
          <a:r>
            <a:rPr lang="ru-R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Как изменилась бы территория России, если бы уровень Мирового океана повысился на 100 метров?</a:t>
          </a:r>
        </a:p>
      </dgm:t>
    </dgm:pt>
    <dgm:pt modelId="{903E9517-2C23-42FF-BDCC-94A09ABA1984}" type="parTrans" cxnId="{D7751EFC-C816-4169-BB12-A856EC80E6E5}">
      <dgm:prSet/>
      <dgm:spPr/>
      <dgm:t>
        <a:bodyPr/>
        <a:lstStyle/>
        <a:p>
          <a:endParaRPr lang="ru-RU"/>
        </a:p>
      </dgm:t>
    </dgm:pt>
    <dgm:pt modelId="{5BD2B024-52E3-4E56-841A-83BE137EAF83}" type="sibTrans" cxnId="{D7751EFC-C816-4169-BB12-A856EC80E6E5}">
      <dgm:prSet/>
      <dgm:spPr/>
      <dgm:t>
        <a:bodyPr/>
        <a:lstStyle/>
        <a:p>
          <a:endParaRPr lang="ru-RU"/>
        </a:p>
      </dgm:t>
    </dgm:pt>
    <dgm:pt modelId="{F1C525A8-0834-4330-AD43-71D4F26235E4}" type="pres">
      <dgm:prSet presAssocID="{3CE325DC-D9B3-490F-A641-82A2DF7E354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C82745-128E-47BE-9E57-F3A8C39AE412}" type="pres">
      <dgm:prSet presAssocID="{1F879D13-ADB8-4678-8E27-F4C52F54CE77}" presName="compNode" presStyleCnt="0"/>
      <dgm:spPr/>
    </dgm:pt>
    <dgm:pt modelId="{FBFE73DF-BA23-494C-8863-3B5947438A59}" type="pres">
      <dgm:prSet presAssocID="{1F879D13-ADB8-4678-8E27-F4C52F54CE77}" presName="aNode" presStyleLbl="bgShp" presStyleIdx="0" presStyleCnt="1" custLinFactNeighborX="492" custLinFactNeighborY="7268"/>
      <dgm:spPr/>
      <dgm:t>
        <a:bodyPr/>
        <a:lstStyle/>
        <a:p>
          <a:endParaRPr lang="ru-RU"/>
        </a:p>
      </dgm:t>
    </dgm:pt>
    <dgm:pt modelId="{6AA2BA59-BE05-4C2C-ACCA-096A6DB4E7F5}" type="pres">
      <dgm:prSet presAssocID="{1F879D13-ADB8-4678-8E27-F4C52F54CE77}" presName="textNode" presStyleLbl="bgShp" presStyleIdx="0" presStyleCnt="1"/>
      <dgm:spPr/>
      <dgm:t>
        <a:bodyPr/>
        <a:lstStyle/>
        <a:p>
          <a:endParaRPr lang="ru-RU"/>
        </a:p>
      </dgm:t>
    </dgm:pt>
    <dgm:pt modelId="{0DD7121D-026E-496E-BC89-8EE2BD4932A1}" type="pres">
      <dgm:prSet presAssocID="{1F879D13-ADB8-4678-8E27-F4C52F54CE77}" presName="compChildNode" presStyleCnt="0"/>
      <dgm:spPr/>
    </dgm:pt>
    <dgm:pt modelId="{2CA4AC71-648C-4A81-9447-A0D01331395A}" type="pres">
      <dgm:prSet presAssocID="{1F879D13-ADB8-4678-8E27-F4C52F54CE77}" presName="theInnerList" presStyleCnt="0"/>
      <dgm:spPr/>
    </dgm:pt>
    <dgm:pt modelId="{73FFBC85-08D9-468E-9E9A-1074F218085F}" type="pres">
      <dgm:prSet presAssocID="{94A500BF-4C95-4A94-B50D-E0476D5438D2}" presName="childNode" presStyleLbl="node1" presStyleIdx="0" presStyleCnt="2" custScaleX="115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12AFD-0CB0-4592-8EE5-E817557AC0F9}" type="pres">
      <dgm:prSet presAssocID="{94A500BF-4C95-4A94-B50D-E0476D5438D2}" presName="aSpace2" presStyleCnt="0"/>
      <dgm:spPr/>
    </dgm:pt>
    <dgm:pt modelId="{61DE3B45-CEAC-4FAF-BFD4-18DD37A26136}" type="pres">
      <dgm:prSet presAssocID="{EB63CC3D-B3F9-4695-8EAD-F6307231DD97}" presName="childNode" presStyleLbl="node1" presStyleIdx="1" presStyleCnt="2" custScaleX="115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751EFC-C816-4169-BB12-A856EC80E6E5}" srcId="{1F879D13-ADB8-4678-8E27-F4C52F54CE77}" destId="{EB63CC3D-B3F9-4695-8EAD-F6307231DD97}" srcOrd="1" destOrd="0" parTransId="{903E9517-2C23-42FF-BDCC-94A09ABA1984}" sibTransId="{5BD2B024-52E3-4E56-841A-83BE137EAF83}"/>
    <dgm:cxn modelId="{8CCC642C-0508-4383-B6FA-45EED77D4755}" type="presOf" srcId="{1F879D13-ADB8-4678-8E27-F4C52F54CE77}" destId="{6AA2BA59-BE05-4C2C-ACCA-096A6DB4E7F5}" srcOrd="1" destOrd="0" presId="urn:microsoft.com/office/officeart/2005/8/layout/lProcess2"/>
    <dgm:cxn modelId="{16CD859C-72B1-4065-B888-BF1ED8E5B257}" srcId="{1F879D13-ADB8-4678-8E27-F4C52F54CE77}" destId="{94A500BF-4C95-4A94-B50D-E0476D5438D2}" srcOrd="0" destOrd="0" parTransId="{8B51889A-ECA8-45C6-AC2C-602E9A8CDBAB}" sibTransId="{320DB0CB-1F22-4AC5-914F-CEA8F7484672}"/>
    <dgm:cxn modelId="{9FDC05ED-3F7E-4AF9-A5BC-E1706A6548C4}" srcId="{3CE325DC-D9B3-490F-A641-82A2DF7E354C}" destId="{1F879D13-ADB8-4678-8E27-F4C52F54CE77}" srcOrd="0" destOrd="0" parTransId="{0EFE67AF-4821-49B7-A093-343BCD201042}" sibTransId="{EA401BF2-D927-470A-8B69-6A143A354064}"/>
    <dgm:cxn modelId="{ECD788B4-7C66-4302-BE29-9A43A62834C4}" type="presOf" srcId="{94A500BF-4C95-4A94-B50D-E0476D5438D2}" destId="{73FFBC85-08D9-468E-9E9A-1074F218085F}" srcOrd="0" destOrd="0" presId="urn:microsoft.com/office/officeart/2005/8/layout/lProcess2"/>
    <dgm:cxn modelId="{88DB0683-A332-4E27-8E6B-498CAF037070}" type="presOf" srcId="{3CE325DC-D9B3-490F-A641-82A2DF7E354C}" destId="{F1C525A8-0834-4330-AD43-71D4F26235E4}" srcOrd="0" destOrd="0" presId="urn:microsoft.com/office/officeart/2005/8/layout/lProcess2"/>
    <dgm:cxn modelId="{DF9B2F4B-9272-45F9-A50B-F97287AA64BE}" type="presOf" srcId="{EB63CC3D-B3F9-4695-8EAD-F6307231DD97}" destId="{61DE3B45-CEAC-4FAF-BFD4-18DD37A26136}" srcOrd="0" destOrd="0" presId="urn:microsoft.com/office/officeart/2005/8/layout/lProcess2"/>
    <dgm:cxn modelId="{72DA68A5-EDAE-4862-BB87-E4E3BBC171FA}" type="presOf" srcId="{1F879D13-ADB8-4678-8E27-F4C52F54CE77}" destId="{FBFE73DF-BA23-494C-8863-3B5947438A59}" srcOrd="0" destOrd="0" presId="urn:microsoft.com/office/officeart/2005/8/layout/lProcess2"/>
    <dgm:cxn modelId="{64DA9C62-B1C2-4AB0-A0DA-D0C4A1D5A76B}" type="presParOf" srcId="{F1C525A8-0834-4330-AD43-71D4F26235E4}" destId="{ADC82745-128E-47BE-9E57-F3A8C39AE412}" srcOrd="0" destOrd="0" presId="urn:microsoft.com/office/officeart/2005/8/layout/lProcess2"/>
    <dgm:cxn modelId="{4CDA8B80-EA4A-44E1-95D8-377294F73C19}" type="presParOf" srcId="{ADC82745-128E-47BE-9E57-F3A8C39AE412}" destId="{FBFE73DF-BA23-494C-8863-3B5947438A59}" srcOrd="0" destOrd="0" presId="urn:microsoft.com/office/officeart/2005/8/layout/lProcess2"/>
    <dgm:cxn modelId="{37416E5E-5085-426C-B62B-2C9B75F4571B}" type="presParOf" srcId="{ADC82745-128E-47BE-9E57-F3A8C39AE412}" destId="{6AA2BA59-BE05-4C2C-ACCA-096A6DB4E7F5}" srcOrd="1" destOrd="0" presId="urn:microsoft.com/office/officeart/2005/8/layout/lProcess2"/>
    <dgm:cxn modelId="{04583068-2C16-4D24-949F-0E009E1B21F7}" type="presParOf" srcId="{ADC82745-128E-47BE-9E57-F3A8C39AE412}" destId="{0DD7121D-026E-496E-BC89-8EE2BD4932A1}" srcOrd="2" destOrd="0" presId="urn:microsoft.com/office/officeart/2005/8/layout/lProcess2"/>
    <dgm:cxn modelId="{533C835D-1FB4-48F8-99F3-0866395C6FAD}" type="presParOf" srcId="{0DD7121D-026E-496E-BC89-8EE2BD4932A1}" destId="{2CA4AC71-648C-4A81-9447-A0D01331395A}" srcOrd="0" destOrd="0" presId="urn:microsoft.com/office/officeart/2005/8/layout/lProcess2"/>
    <dgm:cxn modelId="{297203C4-ED24-4D0B-BE8B-AB48A6443D65}" type="presParOf" srcId="{2CA4AC71-648C-4A81-9447-A0D01331395A}" destId="{73FFBC85-08D9-468E-9E9A-1074F218085F}" srcOrd="0" destOrd="0" presId="urn:microsoft.com/office/officeart/2005/8/layout/lProcess2"/>
    <dgm:cxn modelId="{654FDCA5-F743-4360-8F9F-2EB8B3D9BF46}" type="presParOf" srcId="{2CA4AC71-648C-4A81-9447-A0D01331395A}" destId="{24F12AFD-0CB0-4592-8EE5-E817557AC0F9}" srcOrd="1" destOrd="0" presId="urn:microsoft.com/office/officeart/2005/8/layout/lProcess2"/>
    <dgm:cxn modelId="{A5EE1FDC-021C-4F58-BFF8-B46EF74EC19C}" type="presParOf" srcId="{2CA4AC71-648C-4A81-9447-A0D01331395A}" destId="{61DE3B45-CEAC-4FAF-BFD4-18DD37A26136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6377922-E572-4A6F-B58F-E5CD0205DC7D}" type="doc">
      <dgm:prSet loTypeId="urn:microsoft.com/office/officeart/2005/8/layout/lProcess2" loCatId="list" qsTypeId="urn:microsoft.com/office/officeart/2005/8/quickstyle/simple5" qsCatId="simple" csTypeId="urn:microsoft.com/office/officeart/2005/8/colors/colorful1#8" csCatId="colorful" phldr="1"/>
      <dgm:spPr/>
      <dgm:t>
        <a:bodyPr/>
        <a:lstStyle/>
        <a:p>
          <a:endParaRPr lang="ru-RU"/>
        </a:p>
      </dgm:t>
    </dgm:pt>
    <dgm:pt modelId="{7E4455C6-D1C5-4096-9DBE-66F62F6316C9}">
      <dgm:prSet phldrT="[Текст]"/>
      <dgm:spPr/>
      <dgm:t>
        <a:bodyPr/>
        <a:lstStyle/>
        <a:p>
          <a:r>
            <a:rPr lang="ru-RU" b="1" dirty="0">
              <a:effectLst/>
              <a:latin typeface="Arial" pitchFamily="34" charset="0"/>
              <a:cs typeface="Arial" pitchFamily="34" charset="0"/>
            </a:rPr>
            <a:t>Биологи</a:t>
          </a:r>
        </a:p>
      </dgm:t>
    </dgm:pt>
    <dgm:pt modelId="{315B69DB-5413-4127-9563-6BF5D07AABE8}" type="parTrans" cxnId="{93B1FCEB-8584-476B-9CB5-3FF26ADD5A42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2104DBD1-20EE-4EF5-BF84-3A990BF28ABA}" type="sibTrans" cxnId="{93B1FCEB-8584-476B-9CB5-3FF26ADD5A42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4E374ABE-1C66-44CF-A61B-8449B6E7F58B}">
      <dgm:prSet phldrT="[Текст]"/>
      <dgm:spPr/>
      <dgm:t>
        <a:bodyPr/>
        <a:lstStyle/>
        <a:p>
          <a:r>
            <a:rPr lang="ru-RU" b="1" dirty="0">
              <a:effectLst/>
              <a:latin typeface="Arial" pitchFamily="34" charset="0"/>
              <a:cs typeface="Arial" pitchFamily="34" charset="0"/>
            </a:rPr>
            <a:t>Филологи</a:t>
          </a:r>
        </a:p>
      </dgm:t>
    </dgm:pt>
    <dgm:pt modelId="{20F7082D-8C21-4FCC-8516-237AD1AF4106}" type="parTrans" cxnId="{287C7658-E7B9-4616-8649-E45AC086FBE8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2FA0124E-E32A-4C15-8583-0E4E7C6D68C1}" type="sibTrans" cxnId="{287C7658-E7B9-4616-8649-E45AC086FBE8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519EF580-9805-47E2-BC53-A1B2E8233982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Перенести реального или литературного героя во времени</a:t>
          </a:r>
        </a:p>
      </dgm:t>
    </dgm:pt>
    <dgm:pt modelId="{ECCC1233-BD94-4B76-B61B-B40E9D049206}" type="parTrans" cxnId="{190547FE-ED3E-410E-9800-12370C696841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49B364DB-25CD-4650-B422-A285ECE665A2}" type="sibTrans" cxnId="{190547FE-ED3E-410E-9800-12370C696841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21331C9B-15D8-42DB-BB91-96162C73B023}">
      <dgm:prSet phldrT="[Текст]"/>
      <dgm:spPr/>
      <dgm:t>
        <a:bodyPr/>
        <a:lstStyle/>
        <a:p>
          <a:r>
            <a:rPr lang="ru-RU" b="1" dirty="0">
              <a:effectLst/>
              <a:latin typeface="Arial" pitchFamily="34" charset="0"/>
              <a:cs typeface="Arial" pitchFamily="34" charset="0"/>
            </a:rPr>
            <a:t>Историки</a:t>
          </a:r>
        </a:p>
      </dgm:t>
    </dgm:pt>
    <dgm:pt modelId="{998E0A12-8382-40B3-B346-786A85DC3620}" type="parTrans" cxnId="{39FD7996-2676-4537-A5FF-694BA963F67C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E88602EF-7CB6-4CC4-BBC5-43C116687616}" type="sibTrans" cxnId="{39FD7996-2676-4537-A5FF-694BA963F67C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716285A1-3BEF-46AA-86EB-ADA835C96273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Рассмотреть историческую ситуацию глазами древнего грека или жителя Киевской Руси</a:t>
          </a:r>
        </a:p>
      </dgm:t>
    </dgm:pt>
    <dgm:pt modelId="{9CB45275-BC56-479A-8A2A-D7B31023283E}" type="parTrans" cxnId="{8435C307-C5AB-4158-8F5A-6F5A16C5567D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32469DA9-EDEC-427D-B2AC-D3A649D2C335}" type="sibTrans" cxnId="{8435C307-C5AB-4158-8F5A-6F5A16C5567D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FD7DA162-E44B-43E7-81C4-E906776C694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При изучении темы «Вирусы» предложить ученикам написать эссе «Чтобы изменилось в нашей жизни, если бы на Земле неожиданно появился новый, неизвестный науке вирус»</a:t>
          </a:r>
        </a:p>
      </dgm:t>
    </dgm:pt>
    <dgm:pt modelId="{5A67499C-0029-404A-BA95-4EAB2B6EA892}" type="parTrans" cxnId="{1FE28E76-514D-4F96-B397-0DCA127C603A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1B30CE99-DBE5-40D7-85CA-00CD4B147365}" type="sibTrans" cxnId="{1FE28E76-514D-4F96-B397-0DCA127C603A}">
      <dgm:prSet/>
      <dgm:spPr/>
      <dgm:t>
        <a:bodyPr/>
        <a:lstStyle/>
        <a:p>
          <a:endParaRPr lang="ru-RU" b="1">
            <a:effectLst/>
            <a:latin typeface="Arial" pitchFamily="34" charset="0"/>
            <a:cs typeface="Arial" pitchFamily="34" charset="0"/>
          </a:endParaRPr>
        </a:p>
      </dgm:t>
    </dgm:pt>
    <dgm:pt modelId="{24AA633E-9B3F-4BF2-8A4A-F9E491B61DF8}" type="pres">
      <dgm:prSet presAssocID="{E6377922-E572-4A6F-B58F-E5CD0205DC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64E5C6-C141-4385-9825-4EBD02093857}" type="pres">
      <dgm:prSet presAssocID="{7E4455C6-D1C5-4096-9DBE-66F62F6316C9}" presName="compNode" presStyleCnt="0"/>
      <dgm:spPr/>
    </dgm:pt>
    <dgm:pt modelId="{DD5839BA-90B8-4031-8E22-D4D8D564A30F}" type="pres">
      <dgm:prSet presAssocID="{7E4455C6-D1C5-4096-9DBE-66F62F6316C9}" presName="aNode" presStyleLbl="bgShp" presStyleIdx="0" presStyleCnt="3"/>
      <dgm:spPr/>
      <dgm:t>
        <a:bodyPr/>
        <a:lstStyle/>
        <a:p>
          <a:endParaRPr lang="ru-RU"/>
        </a:p>
      </dgm:t>
    </dgm:pt>
    <dgm:pt modelId="{B3F91E47-3864-4188-ABF4-4307DFF3789E}" type="pres">
      <dgm:prSet presAssocID="{7E4455C6-D1C5-4096-9DBE-66F62F6316C9}" presName="textNode" presStyleLbl="bgShp" presStyleIdx="0" presStyleCnt="3"/>
      <dgm:spPr/>
      <dgm:t>
        <a:bodyPr/>
        <a:lstStyle/>
        <a:p>
          <a:endParaRPr lang="ru-RU"/>
        </a:p>
      </dgm:t>
    </dgm:pt>
    <dgm:pt modelId="{8C0A120D-3E53-41C7-935B-EAFA106E29DD}" type="pres">
      <dgm:prSet presAssocID="{7E4455C6-D1C5-4096-9DBE-66F62F6316C9}" presName="compChildNode" presStyleCnt="0"/>
      <dgm:spPr/>
    </dgm:pt>
    <dgm:pt modelId="{5EC18255-F286-408E-A5E4-26215CC553C5}" type="pres">
      <dgm:prSet presAssocID="{7E4455C6-D1C5-4096-9DBE-66F62F6316C9}" presName="theInnerList" presStyleCnt="0"/>
      <dgm:spPr/>
    </dgm:pt>
    <dgm:pt modelId="{A5DCF6F7-BD94-4757-820E-CCC98570EF85}" type="pres">
      <dgm:prSet presAssocID="{FD7DA162-E44B-43E7-81C4-E906776C6947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1E2D4-92CB-4323-9907-C8642F28BE3A}" type="pres">
      <dgm:prSet presAssocID="{7E4455C6-D1C5-4096-9DBE-66F62F6316C9}" presName="aSpace" presStyleCnt="0"/>
      <dgm:spPr/>
    </dgm:pt>
    <dgm:pt modelId="{A29C3AE5-62E2-42E2-96F6-DCC9ECFA232A}" type="pres">
      <dgm:prSet presAssocID="{4E374ABE-1C66-44CF-A61B-8449B6E7F58B}" presName="compNode" presStyleCnt="0"/>
      <dgm:spPr/>
    </dgm:pt>
    <dgm:pt modelId="{56BF50BE-DB30-4E23-8ED4-634D1F143B30}" type="pres">
      <dgm:prSet presAssocID="{4E374ABE-1C66-44CF-A61B-8449B6E7F58B}" presName="aNode" presStyleLbl="bgShp" presStyleIdx="1" presStyleCnt="3"/>
      <dgm:spPr/>
      <dgm:t>
        <a:bodyPr/>
        <a:lstStyle/>
        <a:p>
          <a:endParaRPr lang="ru-RU"/>
        </a:p>
      </dgm:t>
    </dgm:pt>
    <dgm:pt modelId="{B40A11C3-4C98-4517-8260-F659B04CF7A2}" type="pres">
      <dgm:prSet presAssocID="{4E374ABE-1C66-44CF-A61B-8449B6E7F58B}" presName="textNode" presStyleLbl="bgShp" presStyleIdx="1" presStyleCnt="3"/>
      <dgm:spPr/>
      <dgm:t>
        <a:bodyPr/>
        <a:lstStyle/>
        <a:p>
          <a:endParaRPr lang="ru-RU"/>
        </a:p>
      </dgm:t>
    </dgm:pt>
    <dgm:pt modelId="{CA29C56C-4CF6-483A-926E-8C2AF95C82D6}" type="pres">
      <dgm:prSet presAssocID="{4E374ABE-1C66-44CF-A61B-8449B6E7F58B}" presName="compChildNode" presStyleCnt="0"/>
      <dgm:spPr/>
    </dgm:pt>
    <dgm:pt modelId="{C3ABA2C9-A1B9-42EF-9411-6F8302F43556}" type="pres">
      <dgm:prSet presAssocID="{4E374ABE-1C66-44CF-A61B-8449B6E7F58B}" presName="theInnerList" presStyleCnt="0"/>
      <dgm:spPr/>
    </dgm:pt>
    <dgm:pt modelId="{04A856C4-0996-4755-9F31-8A7479AA4C9B}" type="pres">
      <dgm:prSet presAssocID="{519EF580-9805-47E2-BC53-A1B2E8233982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1AFCE-5098-42AD-9708-4731A676CA45}" type="pres">
      <dgm:prSet presAssocID="{4E374ABE-1C66-44CF-A61B-8449B6E7F58B}" presName="aSpace" presStyleCnt="0"/>
      <dgm:spPr/>
    </dgm:pt>
    <dgm:pt modelId="{91F0D4E5-C4E1-4A24-B7E5-4842E9562C92}" type="pres">
      <dgm:prSet presAssocID="{21331C9B-15D8-42DB-BB91-96162C73B023}" presName="compNode" presStyleCnt="0"/>
      <dgm:spPr/>
    </dgm:pt>
    <dgm:pt modelId="{A5A5F0D2-140E-42E7-B3B2-04E8F6DBE39F}" type="pres">
      <dgm:prSet presAssocID="{21331C9B-15D8-42DB-BB91-96162C73B023}" presName="aNode" presStyleLbl="bgShp" presStyleIdx="2" presStyleCnt="3"/>
      <dgm:spPr/>
      <dgm:t>
        <a:bodyPr/>
        <a:lstStyle/>
        <a:p>
          <a:endParaRPr lang="ru-RU"/>
        </a:p>
      </dgm:t>
    </dgm:pt>
    <dgm:pt modelId="{7E4B034E-5ACB-4722-95B9-4F67BE9FC3F6}" type="pres">
      <dgm:prSet presAssocID="{21331C9B-15D8-42DB-BB91-96162C73B023}" presName="textNode" presStyleLbl="bgShp" presStyleIdx="2" presStyleCnt="3"/>
      <dgm:spPr/>
      <dgm:t>
        <a:bodyPr/>
        <a:lstStyle/>
        <a:p>
          <a:endParaRPr lang="ru-RU"/>
        </a:p>
      </dgm:t>
    </dgm:pt>
    <dgm:pt modelId="{3ED9F88F-B1E1-4650-B025-1DD2DA786718}" type="pres">
      <dgm:prSet presAssocID="{21331C9B-15D8-42DB-BB91-96162C73B023}" presName="compChildNode" presStyleCnt="0"/>
      <dgm:spPr/>
    </dgm:pt>
    <dgm:pt modelId="{67961DC0-9F60-4BD3-A75F-1FF5D0BBC559}" type="pres">
      <dgm:prSet presAssocID="{21331C9B-15D8-42DB-BB91-96162C73B023}" presName="theInnerList" presStyleCnt="0"/>
      <dgm:spPr/>
    </dgm:pt>
    <dgm:pt modelId="{F6B92C6F-38B2-44AA-98B0-56A1BF82AB9D}" type="pres">
      <dgm:prSet presAssocID="{716285A1-3BEF-46AA-86EB-ADA835C96273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C04EF8-146C-4D3E-910E-712BC06C8249}" type="presOf" srcId="{7E4455C6-D1C5-4096-9DBE-66F62F6316C9}" destId="{DD5839BA-90B8-4031-8E22-D4D8D564A30F}" srcOrd="0" destOrd="0" presId="urn:microsoft.com/office/officeart/2005/8/layout/lProcess2"/>
    <dgm:cxn modelId="{7C990E84-D0A7-4BD6-BC20-E69E3FB6E1CB}" type="presOf" srcId="{E6377922-E572-4A6F-B58F-E5CD0205DC7D}" destId="{24AA633E-9B3F-4BF2-8A4A-F9E491B61DF8}" srcOrd="0" destOrd="0" presId="urn:microsoft.com/office/officeart/2005/8/layout/lProcess2"/>
    <dgm:cxn modelId="{92834007-1FB1-4F75-A696-7C8ED8B2F8FF}" type="presOf" srcId="{519EF580-9805-47E2-BC53-A1B2E8233982}" destId="{04A856C4-0996-4755-9F31-8A7479AA4C9B}" srcOrd="0" destOrd="0" presId="urn:microsoft.com/office/officeart/2005/8/layout/lProcess2"/>
    <dgm:cxn modelId="{93B1FCEB-8584-476B-9CB5-3FF26ADD5A42}" srcId="{E6377922-E572-4A6F-B58F-E5CD0205DC7D}" destId="{7E4455C6-D1C5-4096-9DBE-66F62F6316C9}" srcOrd="0" destOrd="0" parTransId="{315B69DB-5413-4127-9563-6BF5D07AABE8}" sibTransId="{2104DBD1-20EE-4EF5-BF84-3A990BF28ABA}"/>
    <dgm:cxn modelId="{5C44356C-B1FE-4F1E-8326-1F5A1A82D9EB}" type="presOf" srcId="{4E374ABE-1C66-44CF-A61B-8449B6E7F58B}" destId="{B40A11C3-4C98-4517-8260-F659B04CF7A2}" srcOrd="1" destOrd="0" presId="urn:microsoft.com/office/officeart/2005/8/layout/lProcess2"/>
    <dgm:cxn modelId="{190547FE-ED3E-410E-9800-12370C696841}" srcId="{4E374ABE-1C66-44CF-A61B-8449B6E7F58B}" destId="{519EF580-9805-47E2-BC53-A1B2E8233982}" srcOrd="0" destOrd="0" parTransId="{ECCC1233-BD94-4B76-B61B-B40E9D049206}" sibTransId="{49B364DB-25CD-4650-B422-A285ECE665A2}"/>
    <dgm:cxn modelId="{39FD7996-2676-4537-A5FF-694BA963F67C}" srcId="{E6377922-E572-4A6F-B58F-E5CD0205DC7D}" destId="{21331C9B-15D8-42DB-BB91-96162C73B023}" srcOrd="2" destOrd="0" parTransId="{998E0A12-8382-40B3-B346-786A85DC3620}" sibTransId="{E88602EF-7CB6-4CC4-BBC5-43C116687616}"/>
    <dgm:cxn modelId="{6BFF6277-1B3B-4575-9EE9-B0CE8E2F0FD4}" type="presOf" srcId="{7E4455C6-D1C5-4096-9DBE-66F62F6316C9}" destId="{B3F91E47-3864-4188-ABF4-4307DFF3789E}" srcOrd="1" destOrd="0" presId="urn:microsoft.com/office/officeart/2005/8/layout/lProcess2"/>
    <dgm:cxn modelId="{8435C307-C5AB-4158-8F5A-6F5A16C5567D}" srcId="{21331C9B-15D8-42DB-BB91-96162C73B023}" destId="{716285A1-3BEF-46AA-86EB-ADA835C96273}" srcOrd="0" destOrd="0" parTransId="{9CB45275-BC56-479A-8A2A-D7B31023283E}" sibTransId="{32469DA9-EDEC-427D-B2AC-D3A649D2C335}"/>
    <dgm:cxn modelId="{967F16CA-F13F-4F55-B084-5BA0C821AFE0}" type="presOf" srcId="{21331C9B-15D8-42DB-BB91-96162C73B023}" destId="{A5A5F0D2-140E-42E7-B3B2-04E8F6DBE39F}" srcOrd="0" destOrd="0" presId="urn:microsoft.com/office/officeart/2005/8/layout/lProcess2"/>
    <dgm:cxn modelId="{B049DD51-9AF3-4F8D-B211-1901B7C64252}" type="presOf" srcId="{FD7DA162-E44B-43E7-81C4-E906776C6947}" destId="{A5DCF6F7-BD94-4757-820E-CCC98570EF85}" srcOrd="0" destOrd="0" presId="urn:microsoft.com/office/officeart/2005/8/layout/lProcess2"/>
    <dgm:cxn modelId="{032DB3A7-E9DB-4120-BF62-18603BC6F02B}" type="presOf" srcId="{4E374ABE-1C66-44CF-A61B-8449B6E7F58B}" destId="{56BF50BE-DB30-4E23-8ED4-634D1F143B30}" srcOrd="0" destOrd="0" presId="urn:microsoft.com/office/officeart/2005/8/layout/lProcess2"/>
    <dgm:cxn modelId="{710ECEB1-C7B3-4F1B-88BC-158AD8AA0719}" type="presOf" srcId="{716285A1-3BEF-46AA-86EB-ADA835C96273}" destId="{F6B92C6F-38B2-44AA-98B0-56A1BF82AB9D}" srcOrd="0" destOrd="0" presId="urn:microsoft.com/office/officeart/2005/8/layout/lProcess2"/>
    <dgm:cxn modelId="{1FE28E76-514D-4F96-B397-0DCA127C603A}" srcId="{7E4455C6-D1C5-4096-9DBE-66F62F6316C9}" destId="{FD7DA162-E44B-43E7-81C4-E906776C6947}" srcOrd="0" destOrd="0" parTransId="{5A67499C-0029-404A-BA95-4EAB2B6EA892}" sibTransId="{1B30CE99-DBE5-40D7-85CA-00CD4B147365}"/>
    <dgm:cxn modelId="{C371A406-9979-441B-9EBF-37CFA1EDC350}" type="presOf" srcId="{21331C9B-15D8-42DB-BB91-96162C73B023}" destId="{7E4B034E-5ACB-4722-95B9-4F67BE9FC3F6}" srcOrd="1" destOrd="0" presId="urn:microsoft.com/office/officeart/2005/8/layout/lProcess2"/>
    <dgm:cxn modelId="{287C7658-E7B9-4616-8649-E45AC086FBE8}" srcId="{E6377922-E572-4A6F-B58F-E5CD0205DC7D}" destId="{4E374ABE-1C66-44CF-A61B-8449B6E7F58B}" srcOrd="1" destOrd="0" parTransId="{20F7082D-8C21-4FCC-8516-237AD1AF4106}" sibTransId="{2FA0124E-E32A-4C15-8583-0E4E7C6D68C1}"/>
    <dgm:cxn modelId="{5AD4B68E-5A68-40AD-B679-191C678B3DED}" type="presParOf" srcId="{24AA633E-9B3F-4BF2-8A4A-F9E491B61DF8}" destId="{FB64E5C6-C141-4385-9825-4EBD02093857}" srcOrd="0" destOrd="0" presId="urn:microsoft.com/office/officeart/2005/8/layout/lProcess2"/>
    <dgm:cxn modelId="{F255D311-EF16-430D-8112-17A9296CE56D}" type="presParOf" srcId="{FB64E5C6-C141-4385-9825-4EBD02093857}" destId="{DD5839BA-90B8-4031-8E22-D4D8D564A30F}" srcOrd="0" destOrd="0" presId="urn:microsoft.com/office/officeart/2005/8/layout/lProcess2"/>
    <dgm:cxn modelId="{D332A87B-5152-4584-A867-0EC4404C6135}" type="presParOf" srcId="{FB64E5C6-C141-4385-9825-4EBD02093857}" destId="{B3F91E47-3864-4188-ABF4-4307DFF3789E}" srcOrd="1" destOrd="0" presId="urn:microsoft.com/office/officeart/2005/8/layout/lProcess2"/>
    <dgm:cxn modelId="{C37344D5-1C38-46ED-BD40-F44263B5933F}" type="presParOf" srcId="{FB64E5C6-C141-4385-9825-4EBD02093857}" destId="{8C0A120D-3E53-41C7-935B-EAFA106E29DD}" srcOrd="2" destOrd="0" presId="urn:microsoft.com/office/officeart/2005/8/layout/lProcess2"/>
    <dgm:cxn modelId="{B923AD5C-EF68-4060-96A2-1376FC55A606}" type="presParOf" srcId="{8C0A120D-3E53-41C7-935B-EAFA106E29DD}" destId="{5EC18255-F286-408E-A5E4-26215CC553C5}" srcOrd="0" destOrd="0" presId="urn:microsoft.com/office/officeart/2005/8/layout/lProcess2"/>
    <dgm:cxn modelId="{CE6B919A-0E54-44DF-83A7-A820D8C58DA5}" type="presParOf" srcId="{5EC18255-F286-408E-A5E4-26215CC553C5}" destId="{A5DCF6F7-BD94-4757-820E-CCC98570EF85}" srcOrd="0" destOrd="0" presId="urn:microsoft.com/office/officeart/2005/8/layout/lProcess2"/>
    <dgm:cxn modelId="{842EA94A-8F3C-43E4-A9CF-55B97CDC69E9}" type="presParOf" srcId="{24AA633E-9B3F-4BF2-8A4A-F9E491B61DF8}" destId="{D2D1E2D4-92CB-4323-9907-C8642F28BE3A}" srcOrd="1" destOrd="0" presId="urn:microsoft.com/office/officeart/2005/8/layout/lProcess2"/>
    <dgm:cxn modelId="{33747451-2FD7-4F30-83EB-F48D8228102F}" type="presParOf" srcId="{24AA633E-9B3F-4BF2-8A4A-F9E491B61DF8}" destId="{A29C3AE5-62E2-42E2-96F6-DCC9ECFA232A}" srcOrd="2" destOrd="0" presId="urn:microsoft.com/office/officeart/2005/8/layout/lProcess2"/>
    <dgm:cxn modelId="{80DBE541-E779-4A3E-84A3-1BC837A19E78}" type="presParOf" srcId="{A29C3AE5-62E2-42E2-96F6-DCC9ECFA232A}" destId="{56BF50BE-DB30-4E23-8ED4-634D1F143B30}" srcOrd="0" destOrd="0" presId="urn:microsoft.com/office/officeart/2005/8/layout/lProcess2"/>
    <dgm:cxn modelId="{ACF1CCB5-5AF1-4F65-A4FC-F8FE131D415B}" type="presParOf" srcId="{A29C3AE5-62E2-42E2-96F6-DCC9ECFA232A}" destId="{B40A11C3-4C98-4517-8260-F659B04CF7A2}" srcOrd="1" destOrd="0" presId="urn:microsoft.com/office/officeart/2005/8/layout/lProcess2"/>
    <dgm:cxn modelId="{83661686-1901-4606-BFF8-AA1C6CAD8DE8}" type="presParOf" srcId="{A29C3AE5-62E2-42E2-96F6-DCC9ECFA232A}" destId="{CA29C56C-4CF6-483A-926E-8C2AF95C82D6}" srcOrd="2" destOrd="0" presId="urn:microsoft.com/office/officeart/2005/8/layout/lProcess2"/>
    <dgm:cxn modelId="{70B183E5-BCDB-4DE6-A7FF-0D9BF321FEC3}" type="presParOf" srcId="{CA29C56C-4CF6-483A-926E-8C2AF95C82D6}" destId="{C3ABA2C9-A1B9-42EF-9411-6F8302F43556}" srcOrd="0" destOrd="0" presId="urn:microsoft.com/office/officeart/2005/8/layout/lProcess2"/>
    <dgm:cxn modelId="{8B62CEB4-D665-4AEF-8686-FEECA45E9FA9}" type="presParOf" srcId="{C3ABA2C9-A1B9-42EF-9411-6F8302F43556}" destId="{04A856C4-0996-4755-9F31-8A7479AA4C9B}" srcOrd="0" destOrd="0" presId="urn:microsoft.com/office/officeart/2005/8/layout/lProcess2"/>
    <dgm:cxn modelId="{61CC0B55-8A4D-4B3A-BBBC-30CB4E32347B}" type="presParOf" srcId="{24AA633E-9B3F-4BF2-8A4A-F9E491B61DF8}" destId="{06C1AFCE-5098-42AD-9708-4731A676CA45}" srcOrd="3" destOrd="0" presId="urn:microsoft.com/office/officeart/2005/8/layout/lProcess2"/>
    <dgm:cxn modelId="{3A8DE203-3979-4A0A-96AE-1E32AD1E0D76}" type="presParOf" srcId="{24AA633E-9B3F-4BF2-8A4A-F9E491B61DF8}" destId="{91F0D4E5-C4E1-4A24-B7E5-4842E9562C92}" srcOrd="4" destOrd="0" presId="urn:microsoft.com/office/officeart/2005/8/layout/lProcess2"/>
    <dgm:cxn modelId="{C4F6B3CF-6C4B-4928-9C4B-0513B22A54ED}" type="presParOf" srcId="{91F0D4E5-C4E1-4A24-B7E5-4842E9562C92}" destId="{A5A5F0D2-140E-42E7-B3B2-04E8F6DBE39F}" srcOrd="0" destOrd="0" presId="urn:microsoft.com/office/officeart/2005/8/layout/lProcess2"/>
    <dgm:cxn modelId="{31798B6D-19BE-498D-BE58-E8BEDC570226}" type="presParOf" srcId="{91F0D4E5-C4E1-4A24-B7E5-4842E9562C92}" destId="{7E4B034E-5ACB-4722-95B9-4F67BE9FC3F6}" srcOrd="1" destOrd="0" presId="urn:microsoft.com/office/officeart/2005/8/layout/lProcess2"/>
    <dgm:cxn modelId="{82A66B39-C80F-4F32-94FA-7E1CCE37049D}" type="presParOf" srcId="{91F0D4E5-C4E1-4A24-B7E5-4842E9562C92}" destId="{3ED9F88F-B1E1-4650-B025-1DD2DA786718}" srcOrd="2" destOrd="0" presId="urn:microsoft.com/office/officeart/2005/8/layout/lProcess2"/>
    <dgm:cxn modelId="{EE3176EE-BBA8-4A22-8453-D84D1BF1D4E8}" type="presParOf" srcId="{3ED9F88F-B1E1-4650-B025-1DD2DA786718}" destId="{67961DC0-9F60-4BD3-A75F-1FF5D0BBC559}" srcOrd="0" destOrd="0" presId="urn:microsoft.com/office/officeart/2005/8/layout/lProcess2"/>
    <dgm:cxn modelId="{9CD655D1-2223-487D-9604-F2AFAEE7E7B8}" type="presParOf" srcId="{67961DC0-9F60-4BD3-A75F-1FF5D0BBC559}" destId="{F6B92C6F-38B2-44AA-98B0-56A1BF82AB9D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53FB523-5C3A-4617-9FB6-7D4D97E4FE6D}" type="doc">
      <dgm:prSet loTypeId="urn:microsoft.com/office/officeart/2005/8/layout/lProcess2" loCatId="list" qsTypeId="urn:microsoft.com/office/officeart/2005/8/quickstyle/simple5" qsCatId="simple" csTypeId="urn:microsoft.com/office/officeart/2005/8/colors/colorful1#9" csCatId="colorful" phldr="1"/>
      <dgm:spPr/>
      <dgm:t>
        <a:bodyPr/>
        <a:lstStyle/>
        <a:p>
          <a:endParaRPr lang="ru-RU"/>
        </a:p>
      </dgm:t>
    </dgm:pt>
    <dgm:pt modelId="{A19655D9-73B3-42B5-90AC-015ECA446213}">
      <dgm:prSet phldrT="[Текст]"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География</a:t>
          </a:r>
        </a:p>
      </dgm:t>
    </dgm:pt>
    <dgm:pt modelId="{F8B2365F-6A85-40AE-A7AA-A7CD8C869E33}" type="parTrans" cxnId="{AB61A6C6-4202-489C-94AC-401D4CCE101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93BE28E-DD14-4AE5-9F7F-461280D227B3}" type="sibTrans" cxnId="{AB61A6C6-4202-489C-94AC-401D4CCE101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8A59BA0-CE97-4898-BFEE-77635C0155EE}">
      <dgm:prSet phldrT="[Текст]" custT="1"/>
      <dgm:spPr/>
      <dgm:t>
        <a:bodyPr/>
        <a:lstStyle/>
        <a:p>
          <a:pPr algn="l"/>
          <a:r>
            <a:rPr lang="ru-RU" sz="1700" dirty="0">
              <a:latin typeface="Arial" pitchFamily="34" charset="0"/>
              <a:cs typeface="Arial" pitchFamily="34" charset="0"/>
            </a:rPr>
            <a:t>Тема «Климат». Христианство пришло в Киевскую Русь из Византии, поэтому архитектура храмов повторяли византийские образцы. Но единственным элементом несхожести стали крыши. В Византии крыша храма имела форму полусферы, в Киевской Руси – форму луковицы. Как объяснить такое отступление от архитектурных канонов?</a:t>
          </a:r>
        </a:p>
      </dgm:t>
    </dgm:pt>
    <dgm:pt modelId="{6A6F597E-89A3-4FE0-A6B2-B83DCDA1BEB1}" type="parTrans" cxnId="{08E998A4-BEBB-4F8F-9D58-2266F87912C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1ED89DD-B46D-4E35-820F-F33BCAB94CCF}" type="sibTrans" cxnId="{08E998A4-BEBB-4F8F-9D58-2266F87912C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04C3D1D-E43C-44F3-A985-2F7B6E92F6DA}">
      <dgm:prSet phldrT="[Текст]"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Экономика</a:t>
          </a:r>
        </a:p>
      </dgm:t>
    </dgm:pt>
    <dgm:pt modelId="{627FE276-CBAC-4958-8A6B-09562D6C7085}" type="parTrans" cxnId="{80A1D68B-03F7-4F7A-AC07-4CD1947911C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C502E5C-BF5E-487E-9DE6-1A76189AE824}" type="sibTrans" cxnId="{80A1D68B-03F7-4F7A-AC07-4CD1947911C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9212E80-438E-4B93-8A48-EDF7513DB795}">
      <dgm:prSet phldrT="[Текст]" custT="1"/>
      <dgm:spPr/>
      <dgm:t>
        <a:bodyPr/>
        <a:lstStyle/>
        <a:p>
          <a:pPr algn="l"/>
          <a:r>
            <a:rPr lang="ru-RU" sz="1700" dirty="0">
              <a:latin typeface="Arial" pitchFamily="34" charset="0"/>
              <a:cs typeface="Arial" pitchFamily="34" charset="0"/>
            </a:rPr>
            <a:t>Тема «Маркетинг и реклама». В 1896 году</a:t>
          </a:r>
          <a:br>
            <a:rPr lang="ru-RU" sz="1700" dirty="0">
              <a:latin typeface="Arial" pitchFamily="34" charset="0"/>
              <a:cs typeface="Arial" pitchFamily="34" charset="0"/>
            </a:rPr>
          </a:br>
          <a:r>
            <a:rPr lang="ru-RU" sz="1700" dirty="0">
              <a:latin typeface="Arial" pitchFamily="34" charset="0"/>
              <a:cs typeface="Arial" pitchFamily="34" charset="0"/>
            </a:rPr>
            <a:t>в Екатеринбурге крестьянин построил дом </a:t>
          </a:r>
          <a:br>
            <a:rPr lang="ru-RU" sz="1700" dirty="0">
              <a:latin typeface="Arial" pitchFamily="34" charset="0"/>
              <a:cs typeface="Arial" pitchFamily="34" charset="0"/>
            </a:rPr>
          </a:br>
          <a:r>
            <a:rPr lang="ru-RU" sz="1700" dirty="0">
              <a:latin typeface="Arial" pitchFamily="34" charset="0"/>
              <a:cs typeface="Arial" pitchFamily="34" charset="0"/>
            </a:rPr>
            <a:t>из бревен. Затем обставил его деревянной мебелью, обложил со всех сторон поленьями, облил керосином и поджег перед толпой. После этого случая он очень разбогател. К концу занятия попробуйте догадаться, что произошло.</a:t>
          </a:r>
        </a:p>
      </dgm:t>
    </dgm:pt>
    <dgm:pt modelId="{11B9FB48-3A24-4589-939D-9796DF006EFE}" type="parTrans" cxnId="{81A7FE89-ADD4-42CE-998C-DEB34C5D857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E863EAD-B5D3-41EC-8148-44BF0A7C7B24}" type="sibTrans" cxnId="{81A7FE89-ADD4-42CE-998C-DEB34C5D857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4C59EFD-B582-4A73-868A-0ED658FF1E29}">
      <dgm:prSet phldrT="[Текст]" custT="1"/>
      <dgm:spPr/>
      <dgm:t>
        <a:bodyPr/>
        <a:lstStyle/>
        <a:p>
          <a:pPr algn="l"/>
          <a:r>
            <a:rPr lang="ru-RU" sz="1700" dirty="0" err="1">
              <a:latin typeface="Arial" pitchFamily="34" charset="0"/>
              <a:cs typeface="Arial" pitchFamily="34" charset="0"/>
            </a:rPr>
            <a:t>Полусферные</a:t>
          </a:r>
          <a:r>
            <a:rPr lang="ru-RU" sz="1700" dirty="0">
              <a:latin typeface="Arial" pitchFamily="34" charset="0"/>
              <a:cs typeface="Arial" pitchFamily="34" charset="0"/>
            </a:rPr>
            <a:t> крыши не выдерживали давление снега зимой, а с «луковиц» снег соскальзывал, </a:t>
          </a:r>
          <a:br>
            <a:rPr lang="ru-RU" sz="1700" dirty="0">
              <a:latin typeface="Arial" pitchFamily="34" charset="0"/>
              <a:cs typeface="Arial" pitchFamily="34" charset="0"/>
            </a:rPr>
          </a:br>
          <a:r>
            <a:rPr lang="ru-RU" sz="1700" dirty="0">
              <a:latin typeface="Arial" pitchFamily="34" charset="0"/>
              <a:cs typeface="Arial" pitchFamily="34" charset="0"/>
            </a:rPr>
            <a:t>не задерживаясь</a:t>
          </a:r>
        </a:p>
      </dgm:t>
    </dgm:pt>
    <dgm:pt modelId="{3DDD4A6F-19D0-4935-90CD-75A42C10496D}" type="parTrans" cxnId="{3D057B93-A7B3-4E6B-ADBF-80011B21B77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C5E49CE-B247-4C8C-ACED-B05770577DC2}" type="sibTrans" cxnId="{3D057B93-A7B3-4E6B-ADBF-80011B21B77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AD282B6-F435-4C58-8518-D19581D2DBF8}">
      <dgm:prSet phldrT="[Текст]" custT="1"/>
      <dgm:spPr/>
      <dgm:t>
        <a:bodyPr/>
        <a:lstStyle/>
        <a:p>
          <a:pPr algn="l"/>
          <a:r>
            <a:rPr lang="ru-RU" sz="1700" dirty="0">
              <a:latin typeface="Arial" pitchFamily="34" charset="0"/>
              <a:cs typeface="Arial" pitchFamily="34" charset="0"/>
            </a:rPr>
            <a:t>Крестьянин изобрел противопожарный раствор. Пропитанное им дерево становилось огнестойким. Крестьянин построил и поджег дом на торгово-промышленной выставке, сделав прекрасную рекламу своему изобретению</a:t>
          </a:r>
        </a:p>
      </dgm:t>
    </dgm:pt>
    <dgm:pt modelId="{AC49E876-EEE3-48F1-A808-DC07E78819A9}" type="parTrans" cxnId="{BFA985F4-8BF4-411D-8F9F-B5DB0074C2E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FFC4D80-A23F-4BB9-89C9-50FD463481F9}" type="sibTrans" cxnId="{BFA985F4-8BF4-411D-8F9F-B5DB0074C2E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22866F2-C19A-46D8-B32F-6A2B6DCD0C57}" type="pres">
      <dgm:prSet presAssocID="{353FB523-5C3A-4617-9FB6-7D4D97E4FE6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FD12D1-FB00-421B-B70A-F19BAC6B301B}" type="pres">
      <dgm:prSet presAssocID="{A19655D9-73B3-42B5-90AC-015ECA446213}" presName="compNode" presStyleCnt="0"/>
      <dgm:spPr/>
    </dgm:pt>
    <dgm:pt modelId="{8B0D38A9-6178-415A-9E1C-EBCC2B546804}" type="pres">
      <dgm:prSet presAssocID="{A19655D9-73B3-42B5-90AC-015ECA446213}" presName="aNode" presStyleLbl="bgShp" presStyleIdx="0" presStyleCnt="2" custLinFactNeighborX="451" custLinFactNeighborY="-162"/>
      <dgm:spPr/>
      <dgm:t>
        <a:bodyPr/>
        <a:lstStyle/>
        <a:p>
          <a:endParaRPr lang="ru-RU"/>
        </a:p>
      </dgm:t>
    </dgm:pt>
    <dgm:pt modelId="{F67C8E26-0A55-4BE0-9C58-5483E9CE3666}" type="pres">
      <dgm:prSet presAssocID="{A19655D9-73B3-42B5-90AC-015ECA446213}" presName="textNode" presStyleLbl="bgShp" presStyleIdx="0" presStyleCnt="2"/>
      <dgm:spPr/>
      <dgm:t>
        <a:bodyPr/>
        <a:lstStyle/>
        <a:p>
          <a:endParaRPr lang="ru-RU"/>
        </a:p>
      </dgm:t>
    </dgm:pt>
    <dgm:pt modelId="{541A956D-A14B-4F83-9EEF-8CE8DC531C26}" type="pres">
      <dgm:prSet presAssocID="{A19655D9-73B3-42B5-90AC-015ECA446213}" presName="compChildNode" presStyleCnt="0"/>
      <dgm:spPr/>
    </dgm:pt>
    <dgm:pt modelId="{D43E44C6-DD48-48DE-8226-E7A9E3571557}" type="pres">
      <dgm:prSet presAssocID="{A19655D9-73B3-42B5-90AC-015ECA446213}" presName="theInnerList" presStyleCnt="0"/>
      <dgm:spPr/>
    </dgm:pt>
    <dgm:pt modelId="{CFC124C7-4884-4EFC-AAE0-D25B1C537183}" type="pres">
      <dgm:prSet presAssocID="{48A59BA0-CE97-4898-BFEE-77635C0155EE}" presName="childNode" presStyleLbl="node1" presStyleIdx="0" presStyleCnt="4" custScaleX="119624" custScaleY="2000000" custLinFactY="-108476" custLinFactNeighborX="-972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55A55-9737-40F4-84F0-C97F44045204}" type="pres">
      <dgm:prSet presAssocID="{48A59BA0-CE97-4898-BFEE-77635C0155EE}" presName="aSpace2" presStyleCnt="0"/>
      <dgm:spPr/>
    </dgm:pt>
    <dgm:pt modelId="{1CCAD46D-93E5-47B0-94E5-8BE850D7D8C8}" type="pres">
      <dgm:prSet presAssocID="{24C59EFD-B582-4A73-868A-0ED658FF1E29}" presName="childNode" presStyleLbl="node1" presStyleIdx="1" presStyleCnt="4" custScaleX="119624" custScaleY="1177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211EB-CD52-4B6B-97E1-01714C616FB9}" type="pres">
      <dgm:prSet presAssocID="{A19655D9-73B3-42B5-90AC-015ECA446213}" presName="aSpace" presStyleCnt="0"/>
      <dgm:spPr/>
    </dgm:pt>
    <dgm:pt modelId="{E5F32901-167D-4ABF-90F8-211DAB31F6DA}" type="pres">
      <dgm:prSet presAssocID="{404C3D1D-E43C-44F3-A985-2F7B6E92F6DA}" presName="compNode" presStyleCnt="0"/>
      <dgm:spPr/>
    </dgm:pt>
    <dgm:pt modelId="{85CCD779-04D8-475C-AC46-73DD14EC701F}" type="pres">
      <dgm:prSet presAssocID="{404C3D1D-E43C-44F3-A985-2F7B6E92F6DA}" presName="aNode" presStyleLbl="bgShp" presStyleIdx="1" presStyleCnt="2"/>
      <dgm:spPr/>
      <dgm:t>
        <a:bodyPr/>
        <a:lstStyle/>
        <a:p>
          <a:endParaRPr lang="ru-RU"/>
        </a:p>
      </dgm:t>
    </dgm:pt>
    <dgm:pt modelId="{0D2F1E5D-4BFB-4D87-8B9E-A0762A63FAB5}" type="pres">
      <dgm:prSet presAssocID="{404C3D1D-E43C-44F3-A985-2F7B6E92F6DA}" presName="textNode" presStyleLbl="bgShp" presStyleIdx="1" presStyleCnt="2"/>
      <dgm:spPr/>
      <dgm:t>
        <a:bodyPr/>
        <a:lstStyle/>
        <a:p>
          <a:endParaRPr lang="ru-RU"/>
        </a:p>
      </dgm:t>
    </dgm:pt>
    <dgm:pt modelId="{6D1EB62A-F0F4-45A9-8AB9-D321C183CB36}" type="pres">
      <dgm:prSet presAssocID="{404C3D1D-E43C-44F3-A985-2F7B6E92F6DA}" presName="compChildNode" presStyleCnt="0"/>
      <dgm:spPr/>
    </dgm:pt>
    <dgm:pt modelId="{7F01AEC6-1A63-4CFE-9DC7-5E20E7B295EE}" type="pres">
      <dgm:prSet presAssocID="{404C3D1D-E43C-44F3-A985-2F7B6E92F6DA}" presName="theInnerList" presStyleCnt="0"/>
      <dgm:spPr/>
    </dgm:pt>
    <dgm:pt modelId="{859803E7-561E-4579-83E5-97AED02B3241}" type="pres">
      <dgm:prSet presAssocID="{19212E80-438E-4B93-8A48-EDF7513DB795}" presName="childNode" presStyleLbl="node1" presStyleIdx="2" presStyleCnt="4" custScaleX="119624" custScaleY="2000000" custLinFactY="-108476" custLinFactNeighborX="67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BDA6D-C05C-45BF-8A35-7CECE9783F70}" type="pres">
      <dgm:prSet presAssocID="{19212E80-438E-4B93-8A48-EDF7513DB795}" presName="aSpace2" presStyleCnt="0"/>
      <dgm:spPr/>
    </dgm:pt>
    <dgm:pt modelId="{6F6AFD55-302D-45C2-A4A5-8B493A9E7BBE}" type="pres">
      <dgm:prSet presAssocID="{3AD282B6-F435-4C58-8518-D19581D2DBF8}" presName="childNode" presStyleLbl="node1" presStyleIdx="3" presStyleCnt="4" custScaleX="119624" custScaleY="1177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41F2D3-CD59-45E8-AF31-E5308F4A5AFA}" type="presOf" srcId="{353FB523-5C3A-4617-9FB6-7D4D97E4FE6D}" destId="{022866F2-C19A-46D8-B32F-6A2B6DCD0C57}" srcOrd="0" destOrd="0" presId="urn:microsoft.com/office/officeart/2005/8/layout/lProcess2"/>
    <dgm:cxn modelId="{BFA985F4-8BF4-411D-8F9F-B5DB0074C2E0}" srcId="{404C3D1D-E43C-44F3-A985-2F7B6E92F6DA}" destId="{3AD282B6-F435-4C58-8518-D19581D2DBF8}" srcOrd="1" destOrd="0" parTransId="{AC49E876-EEE3-48F1-A808-DC07E78819A9}" sibTransId="{2FFC4D80-A23F-4BB9-89C9-50FD463481F9}"/>
    <dgm:cxn modelId="{2DD40467-5E6F-462D-811E-90025444A01A}" type="presOf" srcId="{3AD282B6-F435-4C58-8518-D19581D2DBF8}" destId="{6F6AFD55-302D-45C2-A4A5-8B493A9E7BBE}" srcOrd="0" destOrd="0" presId="urn:microsoft.com/office/officeart/2005/8/layout/lProcess2"/>
    <dgm:cxn modelId="{80A1D68B-03F7-4F7A-AC07-4CD1947911C6}" srcId="{353FB523-5C3A-4617-9FB6-7D4D97E4FE6D}" destId="{404C3D1D-E43C-44F3-A985-2F7B6E92F6DA}" srcOrd="1" destOrd="0" parTransId="{627FE276-CBAC-4958-8A6B-09562D6C7085}" sibTransId="{BC502E5C-BF5E-487E-9DE6-1A76189AE824}"/>
    <dgm:cxn modelId="{D4D3397A-16BA-4DC0-BBDA-36DBD2282F4C}" type="presOf" srcId="{A19655D9-73B3-42B5-90AC-015ECA446213}" destId="{8B0D38A9-6178-415A-9E1C-EBCC2B546804}" srcOrd="0" destOrd="0" presId="urn:microsoft.com/office/officeart/2005/8/layout/lProcess2"/>
    <dgm:cxn modelId="{95D6A247-DEF6-4691-83D3-7AD639210566}" type="presOf" srcId="{48A59BA0-CE97-4898-BFEE-77635C0155EE}" destId="{CFC124C7-4884-4EFC-AAE0-D25B1C537183}" srcOrd="0" destOrd="0" presId="urn:microsoft.com/office/officeart/2005/8/layout/lProcess2"/>
    <dgm:cxn modelId="{4D37DE7D-1AC7-44A2-9F12-4DD4AD844B18}" type="presOf" srcId="{404C3D1D-E43C-44F3-A985-2F7B6E92F6DA}" destId="{85CCD779-04D8-475C-AC46-73DD14EC701F}" srcOrd="0" destOrd="0" presId="urn:microsoft.com/office/officeart/2005/8/layout/lProcess2"/>
    <dgm:cxn modelId="{08E998A4-BEBB-4F8F-9D58-2266F87912C3}" srcId="{A19655D9-73B3-42B5-90AC-015ECA446213}" destId="{48A59BA0-CE97-4898-BFEE-77635C0155EE}" srcOrd="0" destOrd="0" parTransId="{6A6F597E-89A3-4FE0-A6B2-B83DCDA1BEB1}" sibTransId="{21ED89DD-B46D-4E35-820F-F33BCAB94CCF}"/>
    <dgm:cxn modelId="{7FA53C4E-5591-458F-BC85-F083D8B649D1}" type="presOf" srcId="{19212E80-438E-4B93-8A48-EDF7513DB795}" destId="{859803E7-561E-4579-83E5-97AED02B3241}" srcOrd="0" destOrd="0" presId="urn:microsoft.com/office/officeart/2005/8/layout/lProcess2"/>
    <dgm:cxn modelId="{7AC2FE74-4250-47D5-B5B4-DCBF24655EC5}" type="presOf" srcId="{24C59EFD-B582-4A73-868A-0ED658FF1E29}" destId="{1CCAD46D-93E5-47B0-94E5-8BE850D7D8C8}" srcOrd="0" destOrd="0" presId="urn:microsoft.com/office/officeart/2005/8/layout/lProcess2"/>
    <dgm:cxn modelId="{3D057B93-A7B3-4E6B-ADBF-80011B21B772}" srcId="{A19655D9-73B3-42B5-90AC-015ECA446213}" destId="{24C59EFD-B582-4A73-868A-0ED658FF1E29}" srcOrd="1" destOrd="0" parTransId="{3DDD4A6F-19D0-4935-90CD-75A42C10496D}" sibTransId="{BC5E49CE-B247-4C8C-ACED-B05770577DC2}"/>
    <dgm:cxn modelId="{AB61A6C6-4202-489C-94AC-401D4CCE1012}" srcId="{353FB523-5C3A-4617-9FB6-7D4D97E4FE6D}" destId="{A19655D9-73B3-42B5-90AC-015ECA446213}" srcOrd="0" destOrd="0" parTransId="{F8B2365F-6A85-40AE-A7AA-A7CD8C869E33}" sibTransId="{893BE28E-DD14-4AE5-9F7F-461280D227B3}"/>
    <dgm:cxn modelId="{81A7FE89-ADD4-42CE-998C-DEB34C5D857E}" srcId="{404C3D1D-E43C-44F3-A985-2F7B6E92F6DA}" destId="{19212E80-438E-4B93-8A48-EDF7513DB795}" srcOrd="0" destOrd="0" parTransId="{11B9FB48-3A24-4589-939D-9796DF006EFE}" sibTransId="{FE863EAD-B5D3-41EC-8148-44BF0A7C7B24}"/>
    <dgm:cxn modelId="{D24D75C0-D87E-4BCC-8117-2D9AEEC110F9}" type="presOf" srcId="{A19655D9-73B3-42B5-90AC-015ECA446213}" destId="{F67C8E26-0A55-4BE0-9C58-5483E9CE3666}" srcOrd="1" destOrd="0" presId="urn:microsoft.com/office/officeart/2005/8/layout/lProcess2"/>
    <dgm:cxn modelId="{BE56229B-5A2E-401B-A850-062468B8AB40}" type="presOf" srcId="{404C3D1D-E43C-44F3-A985-2F7B6E92F6DA}" destId="{0D2F1E5D-4BFB-4D87-8B9E-A0762A63FAB5}" srcOrd="1" destOrd="0" presId="urn:microsoft.com/office/officeart/2005/8/layout/lProcess2"/>
    <dgm:cxn modelId="{9293A487-CCF1-4EB3-B72E-BF2729F58B39}" type="presParOf" srcId="{022866F2-C19A-46D8-B32F-6A2B6DCD0C57}" destId="{D7FD12D1-FB00-421B-B70A-F19BAC6B301B}" srcOrd="0" destOrd="0" presId="urn:microsoft.com/office/officeart/2005/8/layout/lProcess2"/>
    <dgm:cxn modelId="{2C3BAFAC-0581-4DE0-A535-97A3F9F7C82B}" type="presParOf" srcId="{D7FD12D1-FB00-421B-B70A-F19BAC6B301B}" destId="{8B0D38A9-6178-415A-9E1C-EBCC2B546804}" srcOrd="0" destOrd="0" presId="urn:microsoft.com/office/officeart/2005/8/layout/lProcess2"/>
    <dgm:cxn modelId="{7499CBD5-3B3E-4D5F-B679-E2A44C29E57F}" type="presParOf" srcId="{D7FD12D1-FB00-421B-B70A-F19BAC6B301B}" destId="{F67C8E26-0A55-4BE0-9C58-5483E9CE3666}" srcOrd="1" destOrd="0" presId="urn:microsoft.com/office/officeart/2005/8/layout/lProcess2"/>
    <dgm:cxn modelId="{C2688B5B-2475-4648-B9F7-198914A58805}" type="presParOf" srcId="{D7FD12D1-FB00-421B-B70A-F19BAC6B301B}" destId="{541A956D-A14B-4F83-9EEF-8CE8DC531C26}" srcOrd="2" destOrd="0" presId="urn:microsoft.com/office/officeart/2005/8/layout/lProcess2"/>
    <dgm:cxn modelId="{F63AECE1-6C06-443C-A858-9FE754DD7689}" type="presParOf" srcId="{541A956D-A14B-4F83-9EEF-8CE8DC531C26}" destId="{D43E44C6-DD48-48DE-8226-E7A9E3571557}" srcOrd="0" destOrd="0" presId="urn:microsoft.com/office/officeart/2005/8/layout/lProcess2"/>
    <dgm:cxn modelId="{57145B26-8809-4009-8970-41BF053C9294}" type="presParOf" srcId="{D43E44C6-DD48-48DE-8226-E7A9E3571557}" destId="{CFC124C7-4884-4EFC-AAE0-D25B1C537183}" srcOrd="0" destOrd="0" presId="urn:microsoft.com/office/officeart/2005/8/layout/lProcess2"/>
    <dgm:cxn modelId="{2AD06E85-F284-4C38-9107-0CA1D7145DEB}" type="presParOf" srcId="{D43E44C6-DD48-48DE-8226-E7A9E3571557}" destId="{4FD55A55-9737-40F4-84F0-C97F44045204}" srcOrd="1" destOrd="0" presId="urn:microsoft.com/office/officeart/2005/8/layout/lProcess2"/>
    <dgm:cxn modelId="{532F8717-D95A-4564-8551-C5AE8F8A3CC7}" type="presParOf" srcId="{D43E44C6-DD48-48DE-8226-E7A9E3571557}" destId="{1CCAD46D-93E5-47B0-94E5-8BE850D7D8C8}" srcOrd="2" destOrd="0" presId="urn:microsoft.com/office/officeart/2005/8/layout/lProcess2"/>
    <dgm:cxn modelId="{22EDD3DF-54DD-483E-8C45-998AA3FB1D1A}" type="presParOf" srcId="{022866F2-C19A-46D8-B32F-6A2B6DCD0C57}" destId="{B5A211EB-CD52-4B6B-97E1-01714C616FB9}" srcOrd="1" destOrd="0" presId="urn:microsoft.com/office/officeart/2005/8/layout/lProcess2"/>
    <dgm:cxn modelId="{895912FF-A39A-46E9-A279-88E9A14D127F}" type="presParOf" srcId="{022866F2-C19A-46D8-B32F-6A2B6DCD0C57}" destId="{E5F32901-167D-4ABF-90F8-211DAB31F6DA}" srcOrd="2" destOrd="0" presId="urn:microsoft.com/office/officeart/2005/8/layout/lProcess2"/>
    <dgm:cxn modelId="{925E5B09-9E36-4827-BD17-913570F25588}" type="presParOf" srcId="{E5F32901-167D-4ABF-90F8-211DAB31F6DA}" destId="{85CCD779-04D8-475C-AC46-73DD14EC701F}" srcOrd="0" destOrd="0" presId="urn:microsoft.com/office/officeart/2005/8/layout/lProcess2"/>
    <dgm:cxn modelId="{098D428C-6E78-4B4A-A0A1-1AB817030DA7}" type="presParOf" srcId="{E5F32901-167D-4ABF-90F8-211DAB31F6DA}" destId="{0D2F1E5D-4BFB-4D87-8B9E-A0762A63FAB5}" srcOrd="1" destOrd="0" presId="urn:microsoft.com/office/officeart/2005/8/layout/lProcess2"/>
    <dgm:cxn modelId="{5624CC63-E417-4F93-9478-DF3447774F82}" type="presParOf" srcId="{E5F32901-167D-4ABF-90F8-211DAB31F6DA}" destId="{6D1EB62A-F0F4-45A9-8AB9-D321C183CB36}" srcOrd="2" destOrd="0" presId="urn:microsoft.com/office/officeart/2005/8/layout/lProcess2"/>
    <dgm:cxn modelId="{FFEC1340-04A5-4E89-8E72-EBF514DCDEDC}" type="presParOf" srcId="{6D1EB62A-F0F4-45A9-8AB9-D321C183CB36}" destId="{7F01AEC6-1A63-4CFE-9DC7-5E20E7B295EE}" srcOrd="0" destOrd="0" presId="urn:microsoft.com/office/officeart/2005/8/layout/lProcess2"/>
    <dgm:cxn modelId="{410B36E7-A57A-4BBA-A0B5-DED66889463B}" type="presParOf" srcId="{7F01AEC6-1A63-4CFE-9DC7-5E20E7B295EE}" destId="{859803E7-561E-4579-83E5-97AED02B3241}" srcOrd="0" destOrd="0" presId="urn:microsoft.com/office/officeart/2005/8/layout/lProcess2"/>
    <dgm:cxn modelId="{24D3E9F7-FD95-469B-857F-A7F3B932F792}" type="presParOf" srcId="{7F01AEC6-1A63-4CFE-9DC7-5E20E7B295EE}" destId="{220BDA6D-C05C-45BF-8A35-7CECE9783F70}" srcOrd="1" destOrd="0" presId="urn:microsoft.com/office/officeart/2005/8/layout/lProcess2"/>
    <dgm:cxn modelId="{5CE8F91C-FD6D-423B-BDC1-B723B16C47C3}" type="presParOf" srcId="{7F01AEC6-1A63-4CFE-9DC7-5E20E7B295EE}" destId="{6F6AFD55-302D-45C2-A4A5-8B493A9E7BB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15432A0-CD05-4463-8E51-CF13A33A6688}" type="doc">
      <dgm:prSet loTypeId="urn:microsoft.com/office/officeart/2005/8/layout/lProcess2" loCatId="list" qsTypeId="urn:microsoft.com/office/officeart/2005/8/quickstyle/simple5" qsCatId="simple" csTypeId="urn:microsoft.com/office/officeart/2005/8/colors/colorful1#7" csCatId="colorful" phldr="1"/>
      <dgm:spPr/>
      <dgm:t>
        <a:bodyPr/>
        <a:lstStyle/>
        <a:p>
          <a:endParaRPr lang="ru-RU"/>
        </a:p>
      </dgm:t>
    </dgm:pt>
    <dgm:pt modelId="{2B4CDD4D-2CB0-485E-8054-C4805AC89E04}">
      <dgm:prSet phldrT="[Текст]" custT="1"/>
      <dgm:spPr/>
      <dgm:t>
        <a:bodyPr/>
        <a:lstStyle/>
        <a:p>
          <a:r>
            <a:rPr lang="ru-RU" sz="5400" dirty="0">
              <a:latin typeface="Arial" pitchFamily="34" charset="0"/>
              <a:cs typeface="Arial" pitchFamily="34" charset="0"/>
            </a:rPr>
            <a:t>Понятия</a:t>
          </a:r>
        </a:p>
      </dgm:t>
    </dgm:pt>
    <dgm:pt modelId="{35CE7C3C-D497-47DB-9B16-2184F57C410F}" type="parTrans" cxnId="{0B92A08B-2586-44BF-910F-C20FA8686FE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35ECC2D-6CDB-4AC0-81AE-5EF8FBA5646F}" type="sibTrans" cxnId="{0B92A08B-2586-44BF-910F-C20FA8686FE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325BED3-82C3-415A-97DE-DCC7B5C1E7BA}">
      <dgm:prSet phldrT="[Текст]" custT="1"/>
      <dgm:spPr/>
      <dgm:t>
        <a:bodyPr/>
        <a:lstStyle/>
        <a:p>
          <a:pPr algn="ctr"/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Учитель вертикально на доске записывает основное понятие, которое должны обработать учащиеся. Затем просит учеников назвать признаки понятия или ассоциации, которое оно вызывает. Обязательное условие – слова должны иметь общие буквы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 основным понятием</a:t>
          </a:r>
        </a:p>
      </dgm:t>
    </dgm:pt>
    <dgm:pt modelId="{305C9EB6-B95D-42EB-90E2-29E53009A5CD}" type="parTrans" cxnId="{10D9BD20-70FF-42B0-ADC6-50A1DB1FE04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C5D7FAB-AA83-4C28-B5EF-DC128735058B}" type="sibTrans" cxnId="{10D9BD20-70FF-42B0-ADC6-50A1DB1FE04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E737885-C23F-4D04-B40D-E9E6F0B9F3F6}">
      <dgm:prSet phldrT="[Текст]" custT="1"/>
      <dgm:spPr/>
      <dgm:t>
        <a:bodyPr/>
        <a:lstStyle/>
        <a:p>
          <a:r>
            <a:rPr lang="ru-RU" sz="5400" dirty="0">
              <a:latin typeface="Arial" pitchFamily="34" charset="0"/>
              <a:cs typeface="Arial" pitchFamily="34" charset="0"/>
            </a:rPr>
            <a:t>Цветок</a:t>
          </a:r>
        </a:p>
      </dgm:t>
    </dgm:pt>
    <dgm:pt modelId="{53C52F18-BAE8-43C2-81F5-9CB3FE31861D}" type="parTrans" cxnId="{13F86C03-602D-4C57-8B9D-EDB0A5916CD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CA5E201-2C00-4272-AB77-7772D699AAA5}" type="sibTrans" cxnId="{13F86C03-602D-4C57-8B9D-EDB0A5916CD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B29E096-39E8-4E62-BAAD-BF26A10E36F4}">
      <dgm:prSet phldrT="[Текст]" custT="1"/>
      <dgm:spPr/>
      <dgm:t>
        <a:bodyPr/>
        <a:lstStyle/>
        <a:p>
          <a:pPr algn="ctr"/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Учитель рисует на доске цветок: серединку и несколько лепестков.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 серединке записывает основное понятие.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После этого он просит учащихся назвать проявления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характеристики понятия, а потом записывает их на лепестках</a:t>
          </a:r>
        </a:p>
      </dgm:t>
    </dgm:pt>
    <dgm:pt modelId="{676C352C-F448-4C6A-8448-B0ED2F48B11E}" type="parTrans" cxnId="{59AEC642-AEF6-4DE6-9AC9-E14D8CFD3D9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C720B51-82B7-47C7-A395-A53CBF75DB86}" type="sibTrans" cxnId="{59AEC642-AEF6-4DE6-9AC9-E14D8CFD3D9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8EAF9FB-83B9-4951-9066-7604CEA6400F}" type="pres">
      <dgm:prSet presAssocID="{C15432A0-CD05-4463-8E51-CF13A33A668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FE7B0F-8AA4-468D-B65A-F478052D5872}" type="pres">
      <dgm:prSet presAssocID="{2B4CDD4D-2CB0-485E-8054-C4805AC89E04}" presName="compNode" presStyleCnt="0"/>
      <dgm:spPr/>
    </dgm:pt>
    <dgm:pt modelId="{D0E7ECC3-B89B-457E-ACAC-1C83EAE420B0}" type="pres">
      <dgm:prSet presAssocID="{2B4CDD4D-2CB0-485E-8054-C4805AC89E04}" presName="aNode" presStyleLbl="bgShp" presStyleIdx="0" presStyleCnt="2"/>
      <dgm:spPr/>
      <dgm:t>
        <a:bodyPr/>
        <a:lstStyle/>
        <a:p>
          <a:endParaRPr lang="ru-RU"/>
        </a:p>
      </dgm:t>
    </dgm:pt>
    <dgm:pt modelId="{02EC5FB8-BAC2-4E1C-8877-DEFA3DD8D30C}" type="pres">
      <dgm:prSet presAssocID="{2B4CDD4D-2CB0-485E-8054-C4805AC89E04}" presName="textNode" presStyleLbl="bgShp" presStyleIdx="0" presStyleCnt="2"/>
      <dgm:spPr/>
      <dgm:t>
        <a:bodyPr/>
        <a:lstStyle/>
        <a:p>
          <a:endParaRPr lang="ru-RU"/>
        </a:p>
      </dgm:t>
    </dgm:pt>
    <dgm:pt modelId="{B7ABC411-969F-48B8-9592-5C114ECB2AB5}" type="pres">
      <dgm:prSet presAssocID="{2B4CDD4D-2CB0-485E-8054-C4805AC89E04}" presName="compChildNode" presStyleCnt="0"/>
      <dgm:spPr/>
    </dgm:pt>
    <dgm:pt modelId="{189DD70C-D174-4D41-8CAA-0696369E29A0}" type="pres">
      <dgm:prSet presAssocID="{2B4CDD4D-2CB0-485E-8054-C4805AC89E04}" presName="theInnerList" presStyleCnt="0"/>
      <dgm:spPr/>
    </dgm:pt>
    <dgm:pt modelId="{ABEAB971-E7BF-4B80-A2C0-66960DEE68D7}" type="pres">
      <dgm:prSet presAssocID="{9325BED3-82C3-415A-97DE-DCC7B5C1E7BA}" presName="childNode" presStyleLbl="node1" presStyleIdx="0" presStyleCnt="2" custScaleX="117407" custScaleY="115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CD1C4-B5FD-4AE5-B221-50A4DB6D6223}" type="pres">
      <dgm:prSet presAssocID="{2B4CDD4D-2CB0-485E-8054-C4805AC89E04}" presName="aSpace" presStyleCnt="0"/>
      <dgm:spPr/>
    </dgm:pt>
    <dgm:pt modelId="{A0FA29A7-B73B-46AB-9F1D-2771569F17F1}" type="pres">
      <dgm:prSet presAssocID="{EE737885-C23F-4D04-B40D-E9E6F0B9F3F6}" presName="compNode" presStyleCnt="0"/>
      <dgm:spPr/>
    </dgm:pt>
    <dgm:pt modelId="{169CA503-A0B9-4AB4-9240-9161A4ACFDB3}" type="pres">
      <dgm:prSet presAssocID="{EE737885-C23F-4D04-B40D-E9E6F0B9F3F6}" presName="aNode" presStyleLbl="bgShp" presStyleIdx="1" presStyleCnt="2"/>
      <dgm:spPr/>
      <dgm:t>
        <a:bodyPr/>
        <a:lstStyle/>
        <a:p>
          <a:endParaRPr lang="ru-RU"/>
        </a:p>
      </dgm:t>
    </dgm:pt>
    <dgm:pt modelId="{AD79CA2B-C2B7-4BAD-9AB8-7D6CA53126F8}" type="pres">
      <dgm:prSet presAssocID="{EE737885-C23F-4D04-B40D-E9E6F0B9F3F6}" presName="textNode" presStyleLbl="bgShp" presStyleIdx="1" presStyleCnt="2"/>
      <dgm:spPr/>
      <dgm:t>
        <a:bodyPr/>
        <a:lstStyle/>
        <a:p>
          <a:endParaRPr lang="ru-RU"/>
        </a:p>
      </dgm:t>
    </dgm:pt>
    <dgm:pt modelId="{4505B496-B206-403A-90F4-9ADC30CC029D}" type="pres">
      <dgm:prSet presAssocID="{EE737885-C23F-4D04-B40D-E9E6F0B9F3F6}" presName="compChildNode" presStyleCnt="0"/>
      <dgm:spPr/>
    </dgm:pt>
    <dgm:pt modelId="{FB6541B3-E828-49A1-8955-D4F77F54480D}" type="pres">
      <dgm:prSet presAssocID="{EE737885-C23F-4D04-B40D-E9E6F0B9F3F6}" presName="theInnerList" presStyleCnt="0"/>
      <dgm:spPr/>
    </dgm:pt>
    <dgm:pt modelId="{A4903F2C-0853-436F-9F76-AA4B0E870F26}" type="pres">
      <dgm:prSet presAssocID="{EB29E096-39E8-4E62-BAAD-BF26A10E36F4}" presName="childNode" presStyleLbl="node1" presStyleIdx="1" presStyleCnt="2" custScaleX="117407" custScaleY="115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AEC642-AEF6-4DE6-9AC9-E14D8CFD3D99}" srcId="{EE737885-C23F-4D04-B40D-E9E6F0B9F3F6}" destId="{EB29E096-39E8-4E62-BAAD-BF26A10E36F4}" srcOrd="0" destOrd="0" parTransId="{676C352C-F448-4C6A-8448-B0ED2F48B11E}" sibTransId="{5C720B51-82B7-47C7-A395-A53CBF75DB86}"/>
    <dgm:cxn modelId="{6960023C-421E-44B9-91DE-545F403B5448}" type="presOf" srcId="{EE737885-C23F-4D04-B40D-E9E6F0B9F3F6}" destId="{169CA503-A0B9-4AB4-9240-9161A4ACFDB3}" srcOrd="0" destOrd="0" presId="urn:microsoft.com/office/officeart/2005/8/layout/lProcess2"/>
    <dgm:cxn modelId="{B1693AA1-E2C0-4030-8F91-629C99008E15}" type="presOf" srcId="{2B4CDD4D-2CB0-485E-8054-C4805AC89E04}" destId="{02EC5FB8-BAC2-4E1C-8877-DEFA3DD8D30C}" srcOrd="1" destOrd="0" presId="urn:microsoft.com/office/officeart/2005/8/layout/lProcess2"/>
    <dgm:cxn modelId="{D8216927-7A21-4874-BD7C-B0760761A6E2}" type="presOf" srcId="{EB29E096-39E8-4E62-BAAD-BF26A10E36F4}" destId="{A4903F2C-0853-436F-9F76-AA4B0E870F26}" srcOrd="0" destOrd="0" presId="urn:microsoft.com/office/officeart/2005/8/layout/lProcess2"/>
    <dgm:cxn modelId="{10D9BD20-70FF-42B0-ADC6-50A1DB1FE048}" srcId="{2B4CDD4D-2CB0-485E-8054-C4805AC89E04}" destId="{9325BED3-82C3-415A-97DE-DCC7B5C1E7BA}" srcOrd="0" destOrd="0" parTransId="{305C9EB6-B95D-42EB-90E2-29E53009A5CD}" sibTransId="{FC5D7FAB-AA83-4C28-B5EF-DC128735058B}"/>
    <dgm:cxn modelId="{47AEEFF7-37EC-488A-99AF-17F2898F5A04}" type="presOf" srcId="{9325BED3-82C3-415A-97DE-DCC7B5C1E7BA}" destId="{ABEAB971-E7BF-4B80-A2C0-66960DEE68D7}" srcOrd="0" destOrd="0" presId="urn:microsoft.com/office/officeart/2005/8/layout/lProcess2"/>
    <dgm:cxn modelId="{91871BA6-D249-420A-B175-536BB413D78C}" type="presOf" srcId="{C15432A0-CD05-4463-8E51-CF13A33A6688}" destId="{08EAF9FB-83B9-4951-9066-7604CEA6400F}" srcOrd="0" destOrd="0" presId="urn:microsoft.com/office/officeart/2005/8/layout/lProcess2"/>
    <dgm:cxn modelId="{13F86C03-602D-4C57-8B9D-EDB0A5916CDC}" srcId="{C15432A0-CD05-4463-8E51-CF13A33A6688}" destId="{EE737885-C23F-4D04-B40D-E9E6F0B9F3F6}" srcOrd="1" destOrd="0" parTransId="{53C52F18-BAE8-43C2-81F5-9CB3FE31861D}" sibTransId="{0CA5E201-2C00-4272-AB77-7772D699AAA5}"/>
    <dgm:cxn modelId="{0B92A08B-2586-44BF-910F-C20FA8686FE5}" srcId="{C15432A0-CD05-4463-8E51-CF13A33A6688}" destId="{2B4CDD4D-2CB0-485E-8054-C4805AC89E04}" srcOrd="0" destOrd="0" parTransId="{35CE7C3C-D497-47DB-9B16-2184F57C410F}" sibTransId="{B35ECC2D-6CDB-4AC0-81AE-5EF8FBA5646F}"/>
    <dgm:cxn modelId="{CF2B04D9-8FBE-4C16-A6BA-8AE5DCBFE165}" type="presOf" srcId="{2B4CDD4D-2CB0-485E-8054-C4805AC89E04}" destId="{D0E7ECC3-B89B-457E-ACAC-1C83EAE420B0}" srcOrd="0" destOrd="0" presId="urn:microsoft.com/office/officeart/2005/8/layout/lProcess2"/>
    <dgm:cxn modelId="{B00BFE15-B98B-4CE4-9794-20383959770A}" type="presOf" srcId="{EE737885-C23F-4D04-B40D-E9E6F0B9F3F6}" destId="{AD79CA2B-C2B7-4BAD-9AB8-7D6CA53126F8}" srcOrd="1" destOrd="0" presId="urn:microsoft.com/office/officeart/2005/8/layout/lProcess2"/>
    <dgm:cxn modelId="{834CA6E9-62EE-44EA-9940-FA1EC94BF536}" type="presParOf" srcId="{08EAF9FB-83B9-4951-9066-7604CEA6400F}" destId="{ABFE7B0F-8AA4-468D-B65A-F478052D5872}" srcOrd="0" destOrd="0" presId="urn:microsoft.com/office/officeart/2005/8/layout/lProcess2"/>
    <dgm:cxn modelId="{7E4DFDF9-B6DC-4468-B095-CD5C4B6E1EAA}" type="presParOf" srcId="{ABFE7B0F-8AA4-468D-B65A-F478052D5872}" destId="{D0E7ECC3-B89B-457E-ACAC-1C83EAE420B0}" srcOrd="0" destOrd="0" presId="urn:microsoft.com/office/officeart/2005/8/layout/lProcess2"/>
    <dgm:cxn modelId="{A34E1FD3-77AE-461D-88CD-34B54338CCD7}" type="presParOf" srcId="{ABFE7B0F-8AA4-468D-B65A-F478052D5872}" destId="{02EC5FB8-BAC2-4E1C-8877-DEFA3DD8D30C}" srcOrd="1" destOrd="0" presId="urn:microsoft.com/office/officeart/2005/8/layout/lProcess2"/>
    <dgm:cxn modelId="{AD1C07BF-B140-40A4-930B-C7970EAC7AE2}" type="presParOf" srcId="{ABFE7B0F-8AA4-468D-B65A-F478052D5872}" destId="{B7ABC411-969F-48B8-9592-5C114ECB2AB5}" srcOrd="2" destOrd="0" presId="urn:microsoft.com/office/officeart/2005/8/layout/lProcess2"/>
    <dgm:cxn modelId="{4810D8FD-2B1B-40C1-BCFB-1ED5B91262E6}" type="presParOf" srcId="{B7ABC411-969F-48B8-9592-5C114ECB2AB5}" destId="{189DD70C-D174-4D41-8CAA-0696369E29A0}" srcOrd="0" destOrd="0" presId="urn:microsoft.com/office/officeart/2005/8/layout/lProcess2"/>
    <dgm:cxn modelId="{4DDCF1FB-301C-48F3-9B8E-9838344E2240}" type="presParOf" srcId="{189DD70C-D174-4D41-8CAA-0696369E29A0}" destId="{ABEAB971-E7BF-4B80-A2C0-66960DEE68D7}" srcOrd="0" destOrd="0" presId="urn:microsoft.com/office/officeart/2005/8/layout/lProcess2"/>
    <dgm:cxn modelId="{B6AFEC93-F372-444A-B554-8D8EBFEE50D3}" type="presParOf" srcId="{08EAF9FB-83B9-4951-9066-7604CEA6400F}" destId="{0B9CD1C4-B5FD-4AE5-B221-50A4DB6D6223}" srcOrd="1" destOrd="0" presId="urn:microsoft.com/office/officeart/2005/8/layout/lProcess2"/>
    <dgm:cxn modelId="{9D396D6F-2A4C-4EF3-9789-557317AF591B}" type="presParOf" srcId="{08EAF9FB-83B9-4951-9066-7604CEA6400F}" destId="{A0FA29A7-B73B-46AB-9F1D-2771569F17F1}" srcOrd="2" destOrd="0" presId="urn:microsoft.com/office/officeart/2005/8/layout/lProcess2"/>
    <dgm:cxn modelId="{26143BAE-BC67-436F-B8ED-AD527E5D2EA1}" type="presParOf" srcId="{A0FA29A7-B73B-46AB-9F1D-2771569F17F1}" destId="{169CA503-A0B9-4AB4-9240-9161A4ACFDB3}" srcOrd="0" destOrd="0" presId="urn:microsoft.com/office/officeart/2005/8/layout/lProcess2"/>
    <dgm:cxn modelId="{3192A8E1-0300-45DB-8A1F-D2B95E322718}" type="presParOf" srcId="{A0FA29A7-B73B-46AB-9F1D-2771569F17F1}" destId="{AD79CA2B-C2B7-4BAD-9AB8-7D6CA53126F8}" srcOrd="1" destOrd="0" presId="urn:microsoft.com/office/officeart/2005/8/layout/lProcess2"/>
    <dgm:cxn modelId="{65288DB0-CB8F-40E6-94EC-39F3AA48A396}" type="presParOf" srcId="{A0FA29A7-B73B-46AB-9F1D-2771569F17F1}" destId="{4505B496-B206-403A-90F4-9ADC30CC029D}" srcOrd="2" destOrd="0" presId="urn:microsoft.com/office/officeart/2005/8/layout/lProcess2"/>
    <dgm:cxn modelId="{67A12610-6086-454F-8A8C-233B86B7D474}" type="presParOf" srcId="{4505B496-B206-403A-90F4-9ADC30CC029D}" destId="{FB6541B3-E828-49A1-8955-D4F77F54480D}" srcOrd="0" destOrd="0" presId="urn:microsoft.com/office/officeart/2005/8/layout/lProcess2"/>
    <dgm:cxn modelId="{C5F539B6-DE62-4B57-A56A-994ACF4F52B5}" type="presParOf" srcId="{FB6541B3-E828-49A1-8955-D4F77F54480D}" destId="{A4903F2C-0853-436F-9F76-AA4B0E870F26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D8CD557-94DD-4A0C-A90E-FF72BF22A1D2}" type="doc">
      <dgm:prSet loTypeId="urn:microsoft.com/office/officeart/2005/8/layout/hProcess7#1" loCatId="list" qsTypeId="urn:microsoft.com/office/officeart/2005/8/quickstyle/simple5" qsCatId="simple" csTypeId="urn:microsoft.com/office/officeart/2005/8/colors/colorful1#8" csCatId="colorful" phldr="1"/>
      <dgm:spPr/>
    </dgm:pt>
    <dgm:pt modelId="{473945F6-9E6A-489F-96DF-6DF928EEC7E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Как именно названное понятие представлено группой?</a:t>
          </a:r>
        </a:p>
      </dgm:t>
    </dgm:pt>
    <dgm:pt modelId="{2AA3B0DA-155A-4C6A-BCB9-2B8D593A3FDC}" type="parTrans" cxnId="{7C015833-9DE0-4B85-97A7-AC4B8986C97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0176647-DF84-412B-AA64-4454CE05BBF4}" type="sibTrans" cxnId="{7C015833-9DE0-4B85-97A7-AC4B8986C97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8A01157-5B9D-46CA-B4BC-6A285B4511C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 помощью чего его передали ученики?</a:t>
          </a:r>
        </a:p>
      </dgm:t>
    </dgm:pt>
    <dgm:pt modelId="{6731DFDE-368F-41A8-B6A0-C0B54DF64CFD}" type="parTrans" cxnId="{F7250A80-614B-4BA7-8F1C-64FB96C7AA8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B21B8EB-5208-4285-B9E4-EB8645E5A7E4}" type="sibTrans" cxnId="{F7250A80-614B-4BA7-8F1C-64FB96C7AA8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01AA1F4-9A70-486D-8A43-A28B7975502F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Какие признаки понятия им удалось передать?</a:t>
          </a:r>
        </a:p>
      </dgm:t>
    </dgm:pt>
    <dgm:pt modelId="{B1B6D72F-69AC-4596-A58C-7621BBEE7458}" type="parTrans" cxnId="{39B4369D-40E9-484F-B4D9-1296410637B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E346DC3-2355-47B8-B26C-637AD39B7279}" type="sibTrans" cxnId="{39B4369D-40E9-484F-B4D9-1296410637B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95A0FB0E-4C04-4972-951B-4C46B05C144D}">
      <dgm:prSet phldrT="[Текст]"/>
      <dgm:spPr/>
      <dgm:t>
        <a:bodyPr/>
        <a:lstStyle/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99E46032-0E42-407C-A856-A19E88DB59AE}" type="parTrans" cxnId="{3F39ED26-8DF9-4948-BF48-5F66F952807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5BD9AA2-2CE6-4439-A055-8DA443711B60}" type="sibTrans" cxnId="{3F39ED26-8DF9-4948-BF48-5F66F952807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012F96B-9D5D-4B10-A600-E329AB4DE951}">
      <dgm:prSet phldrT="[Текст]"/>
      <dgm:spPr/>
      <dgm:t>
        <a:bodyPr/>
        <a:lstStyle/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D8CA0D25-AF4E-46D4-8D59-A337414ED11A}" type="parTrans" cxnId="{87AA780F-70D9-444A-B488-15D13AE672A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DFE5558-9113-4842-8566-769DB9B6D454}" type="sibTrans" cxnId="{87AA780F-70D9-444A-B488-15D13AE672A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7D4482F5-E637-44B6-8DBA-511209BC25F0}">
      <dgm:prSet phldrT="[Текст]"/>
      <dgm:spPr/>
      <dgm:t>
        <a:bodyPr/>
        <a:lstStyle/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2AC9C04-0E3F-4E5D-AA3E-FC63CCBCFBDE}" type="parTrans" cxnId="{5DC7E30F-3757-4EEF-8390-3642AADD53A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CC951F8-B703-4AE8-93B2-093DDDB5EA96}" type="sibTrans" cxnId="{5DC7E30F-3757-4EEF-8390-3642AADD53A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B4CDADA-E728-4183-9993-27E323272B21}" type="pres">
      <dgm:prSet presAssocID="{0D8CD557-94DD-4A0C-A90E-FF72BF22A1D2}" presName="Name0" presStyleCnt="0">
        <dgm:presLayoutVars>
          <dgm:dir/>
          <dgm:animLvl val="lvl"/>
          <dgm:resizeHandles val="exact"/>
        </dgm:presLayoutVars>
      </dgm:prSet>
      <dgm:spPr/>
    </dgm:pt>
    <dgm:pt modelId="{F0B80F09-3E9D-4F3E-8B2A-9B85B7BC3A95}" type="pres">
      <dgm:prSet presAssocID="{95A0FB0E-4C04-4972-951B-4C46B05C144D}" presName="compositeNode" presStyleCnt="0">
        <dgm:presLayoutVars>
          <dgm:bulletEnabled val="1"/>
        </dgm:presLayoutVars>
      </dgm:prSet>
      <dgm:spPr/>
    </dgm:pt>
    <dgm:pt modelId="{54F57C20-F147-4B98-BED7-8BBE846D00E3}" type="pres">
      <dgm:prSet presAssocID="{95A0FB0E-4C04-4972-951B-4C46B05C144D}" presName="bgRect" presStyleLbl="node1" presStyleIdx="0" presStyleCnt="3"/>
      <dgm:spPr/>
      <dgm:t>
        <a:bodyPr/>
        <a:lstStyle/>
        <a:p>
          <a:endParaRPr lang="ru-RU"/>
        </a:p>
      </dgm:t>
    </dgm:pt>
    <dgm:pt modelId="{E2CA5D88-70B2-4ED0-9642-70D6E2A9D205}" type="pres">
      <dgm:prSet presAssocID="{95A0FB0E-4C04-4972-951B-4C46B05C144D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E35D7-7D38-4C44-BB07-31E3B3B35029}" type="pres">
      <dgm:prSet presAssocID="{95A0FB0E-4C04-4972-951B-4C46B05C144D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7817E-3954-4E69-94C9-6C1A2AE223DC}" type="pres">
      <dgm:prSet presAssocID="{85BD9AA2-2CE6-4439-A055-8DA443711B60}" presName="hSp" presStyleCnt="0"/>
      <dgm:spPr/>
    </dgm:pt>
    <dgm:pt modelId="{B8560BCF-D11C-4151-986C-9954656EAF97}" type="pres">
      <dgm:prSet presAssocID="{85BD9AA2-2CE6-4439-A055-8DA443711B60}" presName="vProcSp" presStyleCnt="0"/>
      <dgm:spPr/>
    </dgm:pt>
    <dgm:pt modelId="{39A64D64-5CB5-41FB-B0EB-7B7070935527}" type="pres">
      <dgm:prSet presAssocID="{85BD9AA2-2CE6-4439-A055-8DA443711B60}" presName="vSp1" presStyleCnt="0"/>
      <dgm:spPr/>
    </dgm:pt>
    <dgm:pt modelId="{D2B44283-A44B-4799-BB11-FE4260F94BD9}" type="pres">
      <dgm:prSet presAssocID="{85BD9AA2-2CE6-4439-A055-8DA443711B60}" presName="simulatedConn" presStyleLbl="solidFgAcc1" presStyleIdx="0" presStyleCnt="2"/>
      <dgm:spPr/>
    </dgm:pt>
    <dgm:pt modelId="{4155EEA5-2CC9-45C2-A16D-377D5476898D}" type="pres">
      <dgm:prSet presAssocID="{85BD9AA2-2CE6-4439-A055-8DA443711B60}" presName="vSp2" presStyleCnt="0"/>
      <dgm:spPr/>
    </dgm:pt>
    <dgm:pt modelId="{C688370B-D67E-4656-84BA-515B7137DECF}" type="pres">
      <dgm:prSet presAssocID="{85BD9AA2-2CE6-4439-A055-8DA443711B60}" presName="sibTrans" presStyleCnt="0"/>
      <dgm:spPr/>
    </dgm:pt>
    <dgm:pt modelId="{C08A3042-D16E-446F-A51C-FA70F0062BF3}" type="pres">
      <dgm:prSet presAssocID="{7D4482F5-E637-44B6-8DBA-511209BC25F0}" presName="compositeNode" presStyleCnt="0">
        <dgm:presLayoutVars>
          <dgm:bulletEnabled val="1"/>
        </dgm:presLayoutVars>
      </dgm:prSet>
      <dgm:spPr/>
    </dgm:pt>
    <dgm:pt modelId="{FD2CF7B1-1EE0-4F98-B8FE-8AE3A1214D30}" type="pres">
      <dgm:prSet presAssocID="{7D4482F5-E637-44B6-8DBA-511209BC25F0}" presName="bgRect" presStyleLbl="node1" presStyleIdx="1" presStyleCnt="3"/>
      <dgm:spPr/>
      <dgm:t>
        <a:bodyPr/>
        <a:lstStyle/>
        <a:p>
          <a:endParaRPr lang="ru-RU"/>
        </a:p>
      </dgm:t>
    </dgm:pt>
    <dgm:pt modelId="{16F2AB1F-24FB-4069-AD8C-39EAECE14063}" type="pres">
      <dgm:prSet presAssocID="{7D4482F5-E637-44B6-8DBA-511209BC25F0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FB1FCA-2552-4C38-8839-7C2446819024}" type="pres">
      <dgm:prSet presAssocID="{7D4482F5-E637-44B6-8DBA-511209BC25F0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D44EA3-CD7B-4413-86F0-5D05AA3392AC}" type="pres">
      <dgm:prSet presAssocID="{ACC951F8-B703-4AE8-93B2-093DDDB5EA96}" presName="hSp" presStyleCnt="0"/>
      <dgm:spPr/>
    </dgm:pt>
    <dgm:pt modelId="{8D9A98BA-14B4-4706-B6AB-F5A75043F2AE}" type="pres">
      <dgm:prSet presAssocID="{ACC951F8-B703-4AE8-93B2-093DDDB5EA96}" presName="vProcSp" presStyleCnt="0"/>
      <dgm:spPr/>
    </dgm:pt>
    <dgm:pt modelId="{F6438606-6506-4D3F-A28C-AF12570636D7}" type="pres">
      <dgm:prSet presAssocID="{ACC951F8-B703-4AE8-93B2-093DDDB5EA96}" presName="vSp1" presStyleCnt="0"/>
      <dgm:spPr/>
    </dgm:pt>
    <dgm:pt modelId="{012CE5A4-4C81-4027-9049-B0CA3F665AA5}" type="pres">
      <dgm:prSet presAssocID="{ACC951F8-B703-4AE8-93B2-093DDDB5EA96}" presName="simulatedConn" presStyleLbl="solidFgAcc1" presStyleIdx="1" presStyleCnt="2"/>
      <dgm:spPr/>
    </dgm:pt>
    <dgm:pt modelId="{FFA69E34-9528-4462-981D-E380E633B31E}" type="pres">
      <dgm:prSet presAssocID="{ACC951F8-B703-4AE8-93B2-093DDDB5EA96}" presName="vSp2" presStyleCnt="0"/>
      <dgm:spPr/>
    </dgm:pt>
    <dgm:pt modelId="{FB2C7500-047F-40DE-9CF1-2CB6E51D4250}" type="pres">
      <dgm:prSet presAssocID="{ACC951F8-B703-4AE8-93B2-093DDDB5EA96}" presName="sibTrans" presStyleCnt="0"/>
      <dgm:spPr/>
    </dgm:pt>
    <dgm:pt modelId="{C4289CE5-1B97-436F-9441-C83F18DA76D1}" type="pres">
      <dgm:prSet presAssocID="{0012F96B-9D5D-4B10-A600-E329AB4DE951}" presName="compositeNode" presStyleCnt="0">
        <dgm:presLayoutVars>
          <dgm:bulletEnabled val="1"/>
        </dgm:presLayoutVars>
      </dgm:prSet>
      <dgm:spPr/>
    </dgm:pt>
    <dgm:pt modelId="{636EB6E6-D21F-4D7F-BDB1-F92235695559}" type="pres">
      <dgm:prSet presAssocID="{0012F96B-9D5D-4B10-A600-E329AB4DE951}" presName="bgRect" presStyleLbl="node1" presStyleIdx="2" presStyleCnt="3"/>
      <dgm:spPr/>
      <dgm:t>
        <a:bodyPr/>
        <a:lstStyle/>
        <a:p>
          <a:endParaRPr lang="ru-RU"/>
        </a:p>
      </dgm:t>
    </dgm:pt>
    <dgm:pt modelId="{AE0A177E-0975-4658-A6A5-9E7F3310ADC4}" type="pres">
      <dgm:prSet presAssocID="{0012F96B-9D5D-4B10-A600-E329AB4DE951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4D47F-B8F6-43E0-A499-C03AF0CFAD28}" type="pres">
      <dgm:prSet presAssocID="{0012F96B-9D5D-4B10-A600-E329AB4DE95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51E073-8EEE-4301-9563-1EE2F0633D9D}" type="presOf" srcId="{501AA1F4-9A70-486D-8A43-A28B7975502F}" destId="{76E4D47F-B8F6-43E0-A499-C03AF0CFAD28}" srcOrd="0" destOrd="0" presId="urn:microsoft.com/office/officeart/2005/8/layout/hProcess7#1"/>
    <dgm:cxn modelId="{F15706DC-7FE3-4D08-BA8B-0807DFD6ABBC}" type="presOf" srcId="{28A01157-5B9D-46CA-B4BC-6A285B4511CE}" destId="{1FFB1FCA-2552-4C38-8839-7C2446819024}" srcOrd="0" destOrd="0" presId="urn:microsoft.com/office/officeart/2005/8/layout/hProcess7#1"/>
    <dgm:cxn modelId="{993F1BAA-6215-48AD-931C-D77CF06FD4E9}" type="presOf" srcId="{473945F6-9E6A-489F-96DF-6DF928EEC7E4}" destId="{5B2E35D7-7D38-4C44-BB07-31E3B3B35029}" srcOrd="0" destOrd="0" presId="urn:microsoft.com/office/officeart/2005/8/layout/hProcess7#1"/>
    <dgm:cxn modelId="{F7250A80-614B-4BA7-8F1C-64FB96C7AA8A}" srcId="{7D4482F5-E637-44B6-8DBA-511209BC25F0}" destId="{28A01157-5B9D-46CA-B4BC-6A285B4511CE}" srcOrd="0" destOrd="0" parTransId="{6731DFDE-368F-41A8-B6A0-C0B54DF64CFD}" sibTransId="{4B21B8EB-5208-4285-B9E4-EB8645E5A7E4}"/>
    <dgm:cxn modelId="{2A95BB74-10E9-4FDF-BED3-646B16E4DFAC}" type="presOf" srcId="{0D8CD557-94DD-4A0C-A90E-FF72BF22A1D2}" destId="{EB4CDADA-E728-4183-9993-27E323272B21}" srcOrd="0" destOrd="0" presId="urn:microsoft.com/office/officeart/2005/8/layout/hProcess7#1"/>
    <dgm:cxn modelId="{39B4369D-40E9-484F-B4D9-1296410637B9}" srcId="{0012F96B-9D5D-4B10-A600-E329AB4DE951}" destId="{501AA1F4-9A70-486D-8A43-A28B7975502F}" srcOrd="0" destOrd="0" parTransId="{B1B6D72F-69AC-4596-A58C-7621BBEE7458}" sibTransId="{3E346DC3-2355-47B8-B26C-637AD39B7279}"/>
    <dgm:cxn modelId="{3F39ED26-8DF9-4948-BF48-5F66F9528076}" srcId="{0D8CD557-94DD-4A0C-A90E-FF72BF22A1D2}" destId="{95A0FB0E-4C04-4972-951B-4C46B05C144D}" srcOrd="0" destOrd="0" parTransId="{99E46032-0E42-407C-A856-A19E88DB59AE}" sibTransId="{85BD9AA2-2CE6-4439-A055-8DA443711B60}"/>
    <dgm:cxn modelId="{5DC7E30F-3757-4EEF-8390-3642AADD53AD}" srcId="{0D8CD557-94DD-4A0C-A90E-FF72BF22A1D2}" destId="{7D4482F5-E637-44B6-8DBA-511209BC25F0}" srcOrd="1" destOrd="0" parTransId="{02AC9C04-0E3F-4E5D-AA3E-FC63CCBCFBDE}" sibTransId="{ACC951F8-B703-4AE8-93B2-093DDDB5EA96}"/>
    <dgm:cxn modelId="{369120A1-8BA5-4979-B619-9BF3E296C676}" type="presOf" srcId="{95A0FB0E-4C04-4972-951B-4C46B05C144D}" destId="{E2CA5D88-70B2-4ED0-9642-70D6E2A9D205}" srcOrd="1" destOrd="0" presId="urn:microsoft.com/office/officeart/2005/8/layout/hProcess7#1"/>
    <dgm:cxn modelId="{2373EA34-5512-4937-B7C1-0EFCC4407940}" type="presOf" srcId="{0012F96B-9D5D-4B10-A600-E329AB4DE951}" destId="{636EB6E6-D21F-4D7F-BDB1-F92235695559}" srcOrd="0" destOrd="0" presId="urn:microsoft.com/office/officeart/2005/8/layout/hProcess7#1"/>
    <dgm:cxn modelId="{DC325766-BC60-410A-B176-CE00EAB28C32}" type="presOf" srcId="{95A0FB0E-4C04-4972-951B-4C46B05C144D}" destId="{54F57C20-F147-4B98-BED7-8BBE846D00E3}" srcOrd="0" destOrd="0" presId="urn:microsoft.com/office/officeart/2005/8/layout/hProcess7#1"/>
    <dgm:cxn modelId="{20E67F55-8EAE-4C4F-BB67-80DBFCF42529}" type="presOf" srcId="{7D4482F5-E637-44B6-8DBA-511209BC25F0}" destId="{16F2AB1F-24FB-4069-AD8C-39EAECE14063}" srcOrd="1" destOrd="0" presId="urn:microsoft.com/office/officeart/2005/8/layout/hProcess7#1"/>
    <dgm:cxn modelId="{7C015833-9DE0-4B85-97A7-AC4B8986C978}" srcId="{95A0FB0E-4C04-4972-951B-4C46B05C144D}" destId="{473945F6-9E6A-489F-96DF-6DF928EEC7E4}" srcOrd="0" destOrd="0" parTransId="{2AA3B0DA-155A-4C6A-BCB9-2B8D593A3FDC}" sibTransId="{00176647-DF84-412B-AA64-4454CE05BBF4}"/>
    <dgm:cxn modelId="{E64762EA-A49D-4395-AC01-04747286B3AD}" type="presOf" srcId="{0012F96B-9D5D-4B10-A600-E329AB4DE951}" destId="{AE0A177E-0975-4658-A6A5-9E7F3310ADC4}" srcOrd="1" destOrd="0" presId="urn:microsoft.com/office/officeart/2005/8/layout/hProcess7#1"/>
    <dgm:cxn modelId="{E7B82AB8-8C1C-47AE-A75F-925D55A7938B}" type="presOf" srcId="{7D4482F5-E637-44B6-8DBA-511209BC25F0}" destId="{FD2CF7B1-1EE0-4F98-B8FE-8AE3A1214D30}" srcOrd="0" destOrd="0" presId="urn:microsoft.com/office/officeart/2005/8/layout/hProcess7#1"/>
    <dgm:cxn modelId="{87AA780F-70D9-444A-B488-15D13AE672AB}" srcId="{0D8CD557-94DD-4A0C-A90E-FF72BF22A1D2}" destId="{0012F96B-9D5D-4B10-A600-E329AB4DE951}" srcOrd="2" destOrd="0" parTransId="{D8CA0D25-AF4E-46D4-8D59-A337414ED11A}" sibTransId="{3DFE5558-9113-4842-8566-769DB9B6D454}"/>
    <dgm:cxn modelId="{AADAE434-A125-489A-AFC0-3AAB91B74347}" type="presParOf" srcId="{EB4CDADA-E728-4183-9993-27E323272B21}" destId="{F0B80F09-3E9D-4F3E-8B2A-9B85B7BC3A95}" srcOrd="0" destOrd="0" presId="urn:microsoft.com/office/officeart/2005/8/layout/hProcess7#1"/>
    <dgm:cxn modelId="{69AD5730-6270-4502-ABCB-29268BB955A6}" type="presParOf" srcId="{F0B80F09-3E9D-4F3E-8B2A-9B85B7BC3A95}" destId="{54F57C20-F147-4B98-BED7-8BBE846D00E3}" srcOrd="0" destOrd="0" presId="urn:microsoft.com/office/officeart/2005/8/layout/hProcess7#1"/>
    <dgm:cxn modelId="{209F34EF-09BC-4080-B17A-23C62D773825}" type="presParOf" srcId="{F0B80F09-3E9D-4F3E-8B2A-9B85B7BC3A95}" destId="{E2CA5D88-70B2-4ED0-9642-70D6E2A9D205}" srcOrd="1" destOrd="0" presId="urn:microsoft.com/office/officeart/2005/8/layout/hProcess7#1"/>
    <dgm:cxn modelId="{A93686E7-285A-4B54-884F-B4EC925B95E1}" type="presParOf" srcId="{F0B80F09-3E9D-4F3E-8B2A-9B85B7BC3A95}" destId="{5B2E35D7-7D38-4C44-BB07-31E3B3B35029}" srcOrd="2" destOrd="0" presId="urn:microsoft.com/office/officeart/2005/8/layout/hProcess7#1"/>
    <dgm:cxn modelId="{55BC98F7-D738-47A5-B988-4D8E0FEC80A2}" type="presParOf" srcId="{EB4CDADA-E728-4183-9993-27E323272B21}" destId="{F707817E-3954-4E69-94C9-6C1A2AE223DC}" srcOrd="1" destOrd="0" presId="urn:microsoft.com/office/officeart/2005/8/layout/hProcess7#1"/>
    <dgm:cxn modelId="{1EB20CD8-2D6B-496D-9592-FE91DF08055F}" type="presParOf" srcId="{EB4CDADA-E728-4183-9993-27E323272B21}" destId="{B8560BCF-D11C-4151-986C-9954656EAF97}" srcOrd="2" destOrd="0" presId="urn:microsoft.com/office/officeart/2005/8/layout/hProcess7#1"/>
    <dgm:cxn modelId="{5B1851F1-10A2-477C-B964-29591B0BF95D}" type="presParOf" srcId="{B8560BCF-D11C-4151-986C-9954656EAF97}" destId="{39A64D64-5CB5-41FB-B0EB-7B7070935527}" srcOrd="0" destOrd="0" presId="urn:microsoft.com/office/officeart/2005/8/layout/hProcess7#1"/>
    <dgm:cxn modelId="{9AE4756D-6846-4FE2-93D3-AAAD6A9B5F49}" type="presParOf" srcId="{B8560BCF-D11C-4151-986C-9954656EAF97}" destId="{D2B44283-A44B-4799-BB11-FE4260F94BD9}" srcOrd="1" destOrd="0" presId="urn:microsoft.com/office/officeart/2005/8/layout/hProcess7#1"/>
    <dgm:cxn modelId="{7E6EBE3C-C0DB-4D78-963B-967B5C8D5FEE}" type="presParOf" srcId="{B8560BCF-D11C-4151-986C-9954656EAF97}" destId="{4155EEA5-2CC9-45C2-A16D-377D5476898D}" srcOrd="2" destOrd="0" presId="urn:microsoft.com/office/officeart/2005/8/layout/hProcess7#1"/>
    <dgm:cxn modelId="{50806A4E-0A4A-4666-ACEB-8CD42009AD3E}" type="presParOf" srcId="{EB4CDADA-E728-4183-9993-27E323272B21}" destId="{C688370B-D67E-4656-84BA-515B7137DECF}" srcOrd="3" destOrd="0" presId="urn:microsoft.com/office/officeart/2005/8/layout/hProcess7#1"/>
    <dgm:cxn modelId="{9CBA8646-36B7-4595-A9EF-C76450711B78}" type="presParOf" srcId="{EB4CDADA-E728-4183-9993-27E323272B21}" destId="{C08A3042-D16E-446F-A51C-FA70F0062BF3}" srcOrd="4" destOrd="0" presId="urn:microsoft.com/office/officeart/2005/8/layout/hProcess7#1"/>
    <dgm:cxn modelId="{808B4079-2F69-4F2F-8E0D-BDB0789238D0}" type="presParOf" srcId="{C08A3042-D16E-446F-A51C-FA70F0062BF3}" destId="{FD2CF7B1-1EE0-4F98-B8FE-8AE3A1214D30}" srcOrd="0" destOrd="0" presId="urn:microsoft.com/office/officeart/2005/8/layout/hProcess7#1"/>
    <dgm:cxn modelId="{0EB467A3-3AB5-4C94-B475-364E7A365149}" type="presParOf" srcId="{C08A3042-D16E-446F-A51C-FA70F0062BF3}" destId="{16F2AB1F-24FB-4069-AD8C-39EAECE14063}" srcOrd="1" destOrd="0" presId="urn:microsoft.com/office/officeart/2005/8/layout/hProcess7#1"/>
    <dgm:cxn modelId="{CC19B0EF-E380-40BE-856E-D1CCD3FC2159}" type="presParOf" srcId="{C08A3042-D16E-446F-A51C-FA70F0062BF3}" destId="{1FFB1FCA-2552-4C38-8839-7C2446819024}" srcOrd="2" destOrd="0" presId="urn:microsoft.com/office/officeart/2005/8/layout/hProcess7#1"/>
    <dgm:cxn modelId="{42F94AB4-B75E-4A72-A8B3-4AFF0E1C8746}" type="presParOf" srcId="{EB4CDADA-E728-4183-9993-27E323272B21}" destId="{F4D44EA3-CD7B-4413-86F0-5D05AA3392AC}" srcOrd="5" destOrd="0" presId="urn:microsoft.com/office/officeart/2005/8/layout/hProcess7#1"/>
    <dgm:cxn modelId="{AA25CFE3-F8D2-4350-85A2-4EE3F432DE41}" type="presParOf" srcId="{EB4CDADA-E728-4183-9993-27E323272B21}" destId="{8D9A98BA-14B4-4706-B6AB-F5A75043F2AE}" srcOrd="6" destOrd="0" presId="urn:microsoft.com/office/officeart/2005/8/layout/hProcess7#1"/>
    <dgm:cxn modelId="{F11FA562-E7EA-42B9-908D-55566361970D}" type="presParOf" srcId="{8D9A98BA-14B4-4706-B6AB-F5A75043F2AE}" destId="{F6438606-6506-4D3F-A28C-AF12570636D7}" srcOrd="0" destOrd="0" presId="urn:microsoft.com/office/officeart/2005/8/layout/hProcess7#1"/>
    <dgm:cxn modelId="{C5C3FD77-E6CF-4539-A51E-15DFC435F198}" type="presParOf" srcId="{8D9A98BA-14B4-4706-B6AB-F5A75043F2AE}" destId="{012CE5A4-4C81-4027-9049-B0CA3F665AA5}" srcOrd="1" destOrd="0" presId="urn:microsoft.com/office/officeart/2005/8/layout/hProcess7#1"/>
    <dgm:cxn modelId="{6CFDE14A-0B53-4597-809D-BB95D108ACD0}" type="presParOf" srcId="{8D9A98BA-14B4-4706-B6AB-F5A75043F2AE}" destId="{FFA69E34-9528-4462-981D-E380E633B31E}" srcOrd="2" destOrd="0" presId="urn:microsoft.com/office/officeart/2005/8/layout/hProcess7#1"/>
    <dgm:cxn modelId="{7E0F54BA-EF8A-4091-879E-A79F4688D9F7}" type="presParOf" srcId="{EB4CDADA-E728-4183-9993-27E323272B21}" destId="{FB2C7500-047F-40DE-9CF1-2CB6E51D4250}" srcOrd="7" destOrd="0" presId="urn:microsoft.com/office/officeart/2005/8/layout/hProcess7#1"/>
    <dgm:cxn modelId="{7761DB0A-68B1-44BC-AC46-7CD57B89515B}" type="presParOf" srcId="{EB4CDADA-E728-4183-9993-27E323272B21}" destId="{C4289CE5-1B97-436F-9441-C83F18DA76D1}" srcOrd="8" destOrd="0" presId="urn:microsoft.com/office/officeart/2005/8/layout/hProcess7#1"/>
    <dgm:cxn modelId="{6BE77805-67E7-46A0-8DDB-758EB96C8079}" type="presParOf" srcId="{C4289CE5-1B97-436F-9441-C83F18DA76D1}" destId="{636EB6E6-D21F-4D7F-BDB1-F92235695559}" srcOrd="0" destOrd="0" presId="urn:microsoft.com/office/officeart/2005/8/layout/hProcess7#1"/>
    <dgm:cxn modelId="{D67D4F0D-7879-4ADF-9768-A3977F45430C}" type="presParOf" srcId="{C4289CE5-1B97-436F-9441-C83F18DA76D1}" destId="{AE0A177E-0975-4658-A6A5-9E7F3310ADC4}" srcOrd="1" destOrd="0" presId="urn:microsoft.com/office/officeart/2005/8/layout/hProcess7#1"/>
    <dgm:cxn modelId="{00621309-723F-4BE0-B8F7-E9E758735EB8}" type="presParOf" srcId="{C4289CE5-1B97-436F-9441-C83F18DA76D1}" destId="{76E4D47F-B8F6-43E0-A499-C03AF0CFAD28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49C99A7-ABD5-4076-B562-232C364B18D1}" type="doc">
      <dgm:prSet loTypeId="urn:microsoft.com/office/officeart/2005/8/layout/lProcess2" loCatId="list" qsTypeId="urn:microsoft.com/office/officeart/2005/8/quickstyle/simple5" qsCatId="simple" csTypeId="urn:microsoft.com/office/officeart/2005/8/colors/colorful1#9" csCatId="colorful" phldr="1"/>
      <dgm:spPr/>
      <dgm:t>
        <a:bodyPr/>
        <a:lstStyle/>
        <a:p>
          <a:endParaRPr lang="ru-RU"/>
        </a:p>
      </dgm:t>
    </dgm:pt>
    <dgm:pt modelId="{04F70EF4-D350-47BD-AD8A-0385C8639BD4}">
      <dgm:prSet phldrT="[Текст]"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Урок химии в 8 классе по теме «Кислоты»</a:t>
          </a:r>
        </a:p>
      </dgm:t>
    </dgm:pt>
    <dgm:pt modelId="{0225DAD8-0563-48AA-B864-7B5E3910C7A1}" type="parTrans" cxnId="{85A8635C-73E4-4543-8DD5-2DD201AD26B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A123466-6F04-471E-93DA-33533AD3CF17}" type="sibTrans" cxnId="{85A8635C-73E4-4543-8DD5-2DD201AD26B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F854E9F-83C0-4841-BD43-2B01CB70C674}">
      <dgm:prSet custT="1"/>
      <dgm:spPr/>
      <dgm:t>
        <a:bodyPr/>
        <a:lstStyle/>
        <a:p>
          <a:pPr algn="l"/>
          <a:r>
            <a:rPr lang="ru-RU" sz="2000" b="1" dirty="0">
              <a:latin typeface="Arial" pitchFamily="34" charset="0"/>
              <a:cs typeface="Arial" pitchFamily="34" charset="0"/>
            </a:rPr>
            <a:t>Вопрос: </a:t>
          </a:r>
          <a:r>
            <a:rPr lang="ru-RU" sz="2000" dirty="0">
              <a:latin typeface="Arial" pitchFamily="34" charset="0"/>
              <a:cs typeface="Arial" pitchFamily="34" charset="0"/>
            </a:rPr>
            <a:t>Что объединяет эти фотографии?</a:t>
          </a:r>
        </a:p>
      </dgm:t>
    </dgm:pt>
    <dgm:pt modelId="{D53EB1EA-7662-4BCE-B89D-D0D66D1D9D6D}" type="parTrans" cxnId="{6D6FFF82-5B6F-4A48-912F-4B15F924635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AE7C5CB-0FFA-4842-8068-9458ADDC724E}" type="sibTrans" cxnId="{6D6FFF82-5B6F-4A48-912F-4B15F924635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949B72D-F6EE-4DD4-88F5-DED82FFC7950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Урок химии в 10 классе  по теме «Глицерин»</a:t>
          </a:r>
        </a:p>
      </dgm:t>
    </dgm:pt>
    <dgm:pt modelId="{EC60035E-F34C-4B12-8BCD-DE58D4F49145}" type="parTrans" cxnId="{84C06956-8789-4643-8A74-D62C93D06FC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E39DF81-45CD-48FF-B86E-E1342C0445A9}" type="sibTrans" cxnId="{84C06956-8789-4643-8A74-D62C93D06FC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5583BC5-8849-4B16-B2C6-E3C293BF08DF}">
      <dgm:prSet custT="1"/>
      <dgm:spPr/>
      <dgm:t>
        <a:bodyPr/>
        <a:lstStyle/>
        <a:p>
          <a:pPr algn="ctr"/>
          <a:r>
            <a:rPr lang="ru-RU" sz="2000" dirty="0">
              <a:latin typeface="Arial" pitchFamily="34" charset="0"/>
              <a:cs typeface="Arial" pitchFamily="34" charset="0"/>
            </a:rPr>
            <a:t>Фотографии тосола, меда, растительного масла, детского крема, жевательной резинки, манита.</a:t>
          </a:r>
        </a:p>
      </dgm:t>
    </dgm:pt>
    <dgm:pt modelId="{66FA7930-172D-4A3C-84C4-1974D734ED6F}" type="parTrans" cxnId="{3FB03447-6761-48E0-ADC3-97164E9EC3D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C904E0F-592D-4C83-835E-66FF963457A0}" type="sibTrans" cxnId="{3FB03447-6761-48E0-ADC3-97164E9EC3D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3A82924-A203-47C8-9311-A5788D137A63}">
      <dgm:prSet custT="1"/>
      <dgm:spPr/>
      <dgm:t>
        <a:bodyPr/>
        <a:lstStyle/>
        <a:p>
          <a:pPr algn="l"/>
          <a:r>
            <a:rPr lang="ru-RU" sz="2000" b="1" dirty="0">
              <a:latin typeface="Arial" pitchFamily="34" charset="0"/>
              <a:cs typeface="Arial" pitchFamily="34" charset="0"/>
            </a:rPr>
            <a:t>Вопросы:</a:t>
          </a:r>
        </a:p>
      </dgm:t>
    </dgm:pt>
    <dgm:pt modelId="{5F3C9CA1-AB22-4B4E-B429-459193E83C6F}" type="parTrans" cxnId="{D67E8367-DAEA-4693-A8AA-0CC466A0B07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8CA964D-BE1B-448E-A327-FA99E8E9D3C3}" type="sibTrans" cxnId="{D67E8367-DAEA-4693-A8AA-0CC466A0B07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AF68FFD-F57E-4A4D-BF8F-219598F5BDAC}">
      <dgm:prSet custT="1"/>
      <dgm:spPr/>
      <dgm:t>
        <a:bodyPr/>
        <a:lstStyle/>
        <a:p>
          <a:pPr algn="l"/>
          <a:r>
            <a:rPr lang="ru-RU" sz="2000" dirty="0">
              <a:latin typeface="Arial" pitchFamily="34" charset="0"/>
              <a:cs typeface="Arial" pitchFamily="34" charset="0"/>
            </a:rPr>
            <a:t>Можете ли вы назвать их свойства?</a:t>
          </a:r>
        </a:p>
      </dgm:t>
    </dgm:pt>
    <dgm:pt modelId="{1030E760-ED04-47EA-A1A8-B4678847595E}" type="parTrans" cxnId="{30A0593B-A4DB-4CBA-9D76-B5E15201A2A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2C84F5-C055-4419-AFC7-31B2396424EA}" type="sibTrans" cxnId="{30A0593B-A4DB-4CBA-9D76-B5E15201A2A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C41EBEE-BE3E-447E-BABA-DA1A2095B670}">
      <dgm:prSet custT="1"/>
      <dgm:spPr/>
      <dgm:t>
        <a:bodyPr/>
        <a:lstStyle/>
        <a:p>
          <a:pPr algn="l"/>
          <a:r>
            <a:rPr lang="ru-RU" sz="2000" dirty="0">
              <a:latin typeface="Arial" pitchFamily="34" charset="0"/>
              <a:cs typeface="Arial" pitchFamily="34" charset="0"/>
            </a:rPr>
            <a:t>Известна ли Вам их строение?</a:t>
          </a:r>
        </a:p>
      </dgm:t>
    </dgm:pt>
    <dgm:pt modelId="{E1EBC055-E17B-42DC-9804-60156199DDF1}" type="parTrans" cxnId="{0B62A1BC-2C4F-4DBC-B666-3F2207D2DB5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4D345E0-9C82-49AA-B7CE-AA45C4F15062}" type="sibTrans" cxnId="{0B62A1BC-2C4F-4DBC-B666-3F2207D2DB5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8AC630A-ACC7-4A5F-91E1-D0C298D3E1E4}">
      <dgm:prSet custT="1"/>
      <dgm:spPr/>
      <dgm:t>
        <a:bodyPr/>
        <a:lstStyle/>
        <a:p>
          <a:pPr algn="l"/>
          <a:r>
            <a:rPr lang="ru-RU" sz="2000" dirty="0">
              <a:latin typeface="Arial" pitchFamily="34" charset="0"/>
              <a:cs typeface="Arial" pitchFamily="34" charset="0"/>
            </a:rPr>
            <a:t>Можете ли Вы сказать их состав?</a:t>
          </a:r>
        </a:p>
      </dgm:t>
    </dgm:pt>
    <dgm:pt modelId="{93D0879D-3B39-4BA2-B606-E8D603813EDD}" type="parTrans" cxnId="{B8A727D7-3497-45C3-9418-550DF9C0D0F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3A7AB3E-9283-4740-8C44-DD450FBA201B}" type="sibTrans" cxnId="{B8A727D7-3497-45C3-9418-550DF9C0D0F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5B9C008-FD4C-4016-86B1-67041726D1C1}">
      <dgm:prSet custT="1"/>
      <dgm:spPr/>
      <dgm:t>
        <a:bodyPr/>
        <a:lstStyle/>
        <a:p>
          <a:pPr algn="ctr"/>
          <a:r>
            <a:rPr lang="ru-RU" sz="2000" dirty="0">
              <a:latin typeface="Arial" pitchFamily="34" charset="0"/>
              <a:cs typeface="Arial" pitchFamily="34" charset="0"/>
            </a:rPr>
            <a:t>Вывешиваются фотографии,</a:t>
          </a:r>
          <a:br>
            <a:rPr lang="ru-RU" sz="2000" dirty="0">
              <a:latin typeface="Arial" pitchFamily="34" charset="0"/>
              <a:cs typeface="Arial" pitchFamily="34" charset="0"/>
            </a:rPr>
          </a:br>
          <a:r>
            <a:rPr lang="ru-RU" sz="2000" dirty="0">
              <a:latin typeface="Arial" pitchFamily="34" charset="0"/>
              <a:cs typeface="Arial" pitchFamily="34" charset="0"/>
            </a:rPr>
            <a:t>связанные с кислотами: </a:t>
          </a:r>
        </a:p>
      </dgm:t>
    </dgm:pt>
    <dgm:pt modelId="{92ED2948-256C-4F05-8FB7-3FAAEE717BA2}" type="parTrans" cxnId="{A10C0389-B082-4D44-8FCF-FC11FBE7CDB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B9AA734-0E61-41C9-9759-C75D6BD7C8FE}" type="sibTrans" cxnId="{A10C0389-B082-4D44-8FCF-FC11FBE7CDB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DE2EBFF-F2AD-4C41-BD5B-5E5BBF50D751}">
      <dgm:prSet custT="1"/>
      <dgm:spPr/>
      <dgm:t>
        <a:bodyPr/>
        <a:lstStyle/>
        <a:p>
          <a:pPr algn="l"/>
          <a:r>
            <a:rPr lang="ru-RU" sz="2000" dirty="0">
              <a:latin typeface="Arial" pitchFamily="34" charset="0"/>
              <a:cs typeface="Arial" pitchFamily="34" charset="0"/>
            </a:rPr>
            <a:t>Что их объединяет?</a:t>
          </a:r>
        </a:p>
      </dgm:t>
    </dgm:pt>
    <dgm:pt modelId="{9A0654DB-50A7-4474-95C6-AA7BB5C4F6AC}" type="parTrans" cxnId="{32EE3439-E896-4DE6-A229-C0F37C47DDE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E9C1159-C144-446E-971F-207F5518F164}" type="sibTrans" cxnId="{32EE3439-E896-4DE6-A229-C0F37C47DDE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7F8C5D2-1CE4-4816-A095-274B99C3738D}">
      <dgm:prSet custT="1"/>
      <dgm:spPr/>
      <dgm:t>
        <a:bodyPr/>
        <a:lstStyle/>
        <a:p>
          <a:pPr algn="l"/>
          <a:r>
            <a:rPr lang="ru-RU" sz="2000" dirty="0">
              <a:latin typeface="Arial" pitchFamily="34" charset="0"/>
              <a:cs typeface="Arial" pitchFamily="34" charset="0"/>
            </a:rPr>
            <a:t>– формулы кислот, </a:t>
          </a:r>
        </a:p>
      </dgm:t>
    </dgm:pt>
    <dgm:pt modelId="{D62AC35B-D81E-471F-A671-052F6587C989}" type="parTrans" cxnId="{BD55590F-22A4-4069-B288-6675368DD9C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C73B931-C58B-40C1-A361-01383691A6E2}" type="sibTrans" cxnId="{BD55590F-22A4-4069-B288-6675368DD9C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0D3C5D0-DC41-4053-A4EB-7F7507B06412}">
      <dgm:prSet custT="1"/>
      <dgm:spPr/>
      <dgm:t>
        <a:bodyPr/>
        <a:lstStyle/>
        <a:p>
          <a:pPr algn="l"/>
          <a:r>
            <a:rPr lang="ru-RU" sz="2000" dirty="0">
              <a:latin typeface="Arial" pitchFamily="34" charset="0"/>
              <a:cs typeface="Arial" pitchFamily="34" charset="0"/>
            </a:rPr>
            <a:t>– фотографии лимонов и мандаринов, </a:t>
          </a:r>
        </a:p>
      </dgm:t>
    </dgm:pt>
    <dgm:pt modelId="{17472F4D-E1C6-487A-8669-0A5B9EE59E63}" type="parTrans" cxnId="{8CEE77DA-3AA4-4CAA-9A54-483E36848A5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0EAE3D2-7634-48D5-B05B-E5BC871480DE}" type="sibTrans" cxnId="{8CEE77DA-3AA4-4CAA-9A54-483E36848A5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76E000F-4C50-46A2-AFD4-E2A6D76B7DA9}">
      <dgm:prSet custT="1"/>
      <dgm:spPr/>
      <dgm:t>
        <a:bodyPr/>
        <a:lstStyle/>
        <a:p>
          <a:pPr algn="l"/>
          <a:r>
            <a:rPr lang="ru-RU" sz="2000" dirty="0">
              <a:latin typeface="Arial" pitchFamily="34" charset="0"/>
              <a:cs typeface="Arial" pitchFamily="34" charset="0"/>
            </a:rPr>
            <a:t>– фотография кислотного дождя.</a:t>
          </a:r>
        </a:p>
      </dgm:t>
    </dgm:pt>
    <dgm:pt modelId="{766255D1-87C2-46FD-A933-15AA483AEA0E}" type="parTrans" cxnId="{4286591A-E043-4A08-B067-30BFDA2B5A2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B3F83F5-8017-46E3-ACE0-0CEF3EB13557}" type="sibTrans" cxnId="{4286591A-E043-4A08-B067-30BFDA2B5A2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5B44902-1E80-4EE4-A9D2-B4AD035BCD3D}" type="pres">
      <dgm:prSet presAssocID="{249C99A7-ABD5-4076-B562-232C364B18D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A9F94E-E286-4C57-A0FA-A4747D69CD5B}" type="pres">
      <dgm:prSet presAssocID="{04F70EF4-D350-47BD-AD8A-0385C8639BD4}" presName="compNode" presStyleCnt="0"/>
      <dgm:spPr/>
    </dgm:pt>
    <dgm:pt modelId="{06793FFA-69F4-4197-95B2-4D892E8D8216}" type="pres">
      <dgm:prSet presAssocID="{04F70EF4-D350-47BD-AD8A-0385C8639BD4}" presName="aNode" presStyleLbl="bgShp" presStyleIdx="0" presStyleCnt="2"/>
      <dgm:spPr/>
      <dgm:t>
        <a:bodyPr/>
        <a:lstStyle/>
        <a:p>
          <a:endParaRPr lang="ru-RU"/>
        </a:p>
      </dgm:t>
    </dgm:pt>
    <dgm:pt modelId="{E0E2A5B3-35BD-4FD4-A7B7-1C6FB9FFAC77}" type="pres">
      <dgm:prSet presAssocID="{04F70EF4-D350-47BD-AD8A-0385C8639BD4}" presName="textNode" presStyleLbl="bgShp" presStyleIdx="0" presStyleCnt="2"/>
      <dgm:spPr/>
      <dgm:t>
        <a:bodyPr/>
        <a:lstStyle/>
        <a:p>
          <a:endParaRPr lang="ru-RU"/>
        </a:p>
      </dgm:t>
    </dgm:pt>
    <dgm:pt modelId="{84962226-B3D9-44F5-9290-B7FE6D60C77E}" type="pres">
      <dgm:prSet presAssocID="{04F70EF4-D350-47BD-AD8A-0385C8639BD4}" presName="compChildNode" presStyleCnt="0"/>
      <dgm:spPr/>
    </dgm:pt>
    <dgm:pt modelId="{6744CFAB-AEA6-43B8-BC27-E182F45E9B67}" type="pres">
      <dgm:prSet presAssocID="{04F70EF4-D350-47BD-AD8A-0385C8639BD4}" presName="theInnerList" presStyleCnt="0"/>
      <dgm:spPr/>
    </dgm:pt>
    <dgm:pt modelId="{2C861F7A-8DA8-4C1F-8517-D6624F6A2054}" type="pres">
      <dgm:prSet presAssocID="{45B9C008-FD4C-4016-86B1-67041726D1C1}" presName="childNode" presStyleLbl="node1" presStyleIdx="0" presStyleCnt="11" custScaleX="111004" custScaleY="67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DFB0F-6E22-44C8-A64D-328B344ECBC1}" type="pres">
      <dgm:prSet presAssocID="{45B9C008-FD4C-4016-86B1-67041726D1C1}" presName="aSpace2" presStyleCnt="0"/>
      <dgm:spPr/>
    </dgm:pt>
    <dgm:pt modelId="{D7714533-7D8E-48C2-B9D6-6F73B38FE336}" type="pres">
      <dgm:prSet presAssocID="{A7F8C5D2-1CE4-4816-A095-274B99C3738D}" presName="childNode" presStyleLbl="node1" presStyleIdx="1" presStyleCnt="11" custScaleX="111004" custScaleY="637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78E81B-1469-4ADD-B883-207ED0B25A1B}" type="pres">
      <dgm:prSet presAssocID="{A7F8C5D2-1CE4-4816-A095-274B99C3738D}" presName="aSpace2" presStyleCnt="0"/>
      <dgm:spPr/>
    </dgm:pt>
    <dgm:pt modelId="{CC0A610F-DCC5-40B2-8F06-E2FE4900266C}" type="pres">
      <dgm:prSet presAssocID="{A0D3C5D0-DC41-4053-A4EB-7F7507B06412}" presName="childNode" presStyleLbl="node1" presStyleIdx="2" presStyleCnt="11" custScaleX="111004" custScaleY="66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022A06-18F8-4F67-BBD2-41D3B9CD5121}" type="pres">
      <dgm:prSet presAssocID="{A0D3C5D0-DC41-4053-A4EB-7F7507B06412}" presName="aSpace2" presStyleCnt="0"/>
      <dgm:spPr/>
    </dgm:pt>
    <dgm:pt modelId="{15103A22-42FC-47AD-A48F-49602DCEE4B8}" type="pres">
      <dgm:prSet presAssocID="{B76E000F-4C50-46A2-AFD4-E2A6D76B7DA9}" presName="childNode" presStyleLbl="node1" presStyleIdx="3" presStyleCnt="11" custScaleX="111004" custScaleY="57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059CDF-BD5F-41D4-AEE2-394A21A70BA2}" type="pres">
      <dgm:prSet presAssocID="{B76E000F-4C50-46A2-AFD4-E2A6D76B7DA9}" presName="aSpace2" presStyleCnt="0"/>
      <dgm:spPr/>
    </dgm:pt>
    <dgm:pt modelId="{018800D8-1D63-4CA4-9930-90F297754CA1}" type="pres">
      <dgm:prSet presAssocID="{1F854E9F-83C0-4841-BD43-2B01CB70C674}" presName="childNode" presStyleLbl="node1" presStyleIdx="4" presStyleCnt="11" custScaleX="111004" custScaleY="82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265C7-38AD-433C-87EA-F65C81DC6F7E}" type="pres">
      <dgm:prSet presAssocID="{04F70EF4-D350-47BD-AD8A-0385C8639BD4}" presName="aSpace" presStyleCnt="0"/>
      <dgm:spPr/>
    </dgm:pt>
    <dgm:pt modelId="{E6BFA9C4-8A7C-4ACC-A9EF-F25F7081551C}" type="pres">
      <dgm:prSet presAssocID="{8949B72D-F6EE-4DD4-88F5-DED82FFC7950}" presName="compNode" presStyleCnt="0"/>
      <dgm:spPr/>
    </dgm:pt>
    <dgm:pt modelId="{C6B477CD-04D5-40F6-B3B0-296B547E3660}" type="pres">
      <dgm:prSet presAssocID="{8949B72D-F6EE-4DD4-88F5-DED82FFC7950}" presName="aNode" presStyleLbl="bgShp" presStyleIdx="1" presStyleCnt="2"/>
      <dgm:spPr/>
      <dgm:t>
        <a:bodyPr/>
        <a:lstStyle/>
        <a:p>
          <a:endParaRPr lang="ru-RU"/>
        </a:p>
      </dgm:t>
    </dgm:pt>
    <dgm:pt modelId="{EA7CF371-E9B7-4A6D-8834-4A57A9D33E28}" type="pres">
      <dgm:prSet presAssocID="{8949B72D-F6EE-4DD4-88F5-DED82FFC7950}" presName="textNode" presStyleLbl="bgShp" presStyleIdx="1" presStyleCnt="2"/>
      <dgm:spPr/>
      <dgm:t>
        <a:bodyPr/>
        <a:lstStyle/>
        <a:p>
          <a:endParaRPr lang="ru-RU"/>
        </a:p>
      </dgm:t>
    </dgm:pt>
    <dgm:pt modelId="{4297E81C-1138-4C63-8CD1-D355F5F18E78}" type="pres">
      <dgm:prSet presAssocID="{8949B72D-F6EE-4DD4-88F5-DED82FFC7950}" presName="compChildNode" presStyleCnt="0"/>
      <dgm:spPr/>
    </dgm:pt>
    <dgm:pt modelId="{B38CDC81-6EDA-4CB0-986D-A13D571917C3}" type="pres">
      <dgm:prSet presAssocID="{8949B72D-F6EE-4DD4-88F5-DED82FFC7950}" presName="theInnerList" presStyleCnt="0"/>
      <dgm:spPr/>
    </dgm:pt>
    <dgm:pt modelId="{CE326BB6-0615-46C5-830E-84B531C3B2C0}" type="pres">
      <dgm:prSet presAssocID="{45583BC5-8849-4B16-B2C6-E3C293BF08DF}" presName="childNode" presStyleLbl="node1" presStyleIdx="5" presStyleCnt="11" custScaleX="111004" custScaleY="203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9570C3-5E1A-4B13-B08E-C3D960F059C3}" type="pres">
      <dgm:prSet presAssocID="{45583BC5-8849-4B16-B2C6-E3C293BF08DF}" presName="aSpace2" presStyleCnt="0"/>
      <dgm:spPr/>
    </dgm:pt>
    <dgm:pt modelId="{9CAB575D-48E2-450B-8ACF-0C78E1A097DE}" type="pres">
      <dgm:prSet presAssocID="{D3A82924-A203-47C8-9311-A5788D137A63}" presName="childNode" presStyleLbl="node1" presStyleIdx="6" presStyleCnt="11" custScaleX="11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7D2EF6-F9D9-4901-ADBD-4B7EE1D54520}" type="pres">
      <dgm:prSet presAssocID="{D3A82924-A203-47C8-9311-A5788D137A63}" presName="aSpace2" presStyleCnt="0"/>
      <dgm:spPr/>
    </dgm:pt>
    <dgm:pt modelId="{CAB7A462-128C-4110-9E4C-F7342334C048}" type="pres">
      <dgm:prSet presAssocID="{BDE2EBFF-F2AD-4C41-BD5B-5E5BBF50D751}" presName="childNode" presStyleLbl="node1" presStyleIdx="7" presStyleCnt="11" custScaleX="11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EB91E2-3B94-4369-A998-D5825A456935}" type="pres">
      <dgm:prSet presAssocID="{BDE2EBFF-F2AD-4C41-BD5B-5E5BBF50D751}" presName="aSpace2" presStyleCnt="0"/>
      <dgm:spPr/>
    </dgm:pt>
    <dgm:pt modelId="{F83A99FE-C371-40EE-AFE1-EAEEFE94F95B}" type="pres">
      <dgm:prSet presAssocID="{3AF68FFD-F57E-4A4D-BF8F-219598F5BDAC}" presName="childNode" presStyleLbl="node1" presStyleIdx="8" presStyleCnt="11" custScaleX="11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FBCC0-52B6-4366-BF5B-CDB4ACAC4485}" type="pres">
      <dgm:prSet presAssocID="{3AF68FFD-F57E-4A4D-BF8F-219598F5BDAC}" presName="aSpace2" presStyleCnt="0"/>
      <dgm:spPr/>
    </dgm:pt>
    <dgm:pt modelId="{BC5277C0-87B3-4674-B8DB-1D0E77F6DCD8}" type="pres">
      <dgm:prSet presAssocID="{FC41EBEE-BE3E-447E-BABA-DA1A2095B670}" presName="childNode" presStyleLbl="node1" presStyleIdx="9" presStyleCnt="11" custScaleX="11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B22F5-CEF8-4395-8AFE-2EA95CF53EDE}" type="pres">
      <dgm:prSet presAssocID="{FC41EBEE-BE3E-447E-BABA-DA1A2095B670}" presName="aSpace2" presStyleCnt="0"/>
      <dgm:spPr/>
    </dgm:pt>
    <dgm:pt modelId="{9DD88A00-53F5-45C8-ABF9-F7A929ADB4B9}" type="pres">
      <dgm:prSet presAssocID="{28AC630A-ACC7-4A5F-91E1-D0C298D3E1E4}" presName="childNode" presStyleLbl="node1" presStyleIdx="10" presStyleCnt="11" custScaleX="11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AC61EF-C122-49D0-BD55-322B1BC8D83D}" type="presOf" srcId="{B76E000F-4C50-46A2-AFD4-E2A6D76B7DA9}" destId="{15103A22-42FC-47AD-A48F-49602DCEE4B8}" srcOrd="0" destOrd="0" presId="urn:microsoft.com/office/officeart/2005/8/layout/lProcess2"/>
    <dgm:cxn modelId="{258A901B-C119-4262-B3AE-4702EF52459E}" type="presOf" srcId="{28AC630A-ACC7-4A5F-91E1-D0C298D3E1E4}" destId="{9DD88A00-53F5-45C8-ABF9-F7A929ADB4B9}" srcOrd="0" destOrd="0" presId="urn:microsoft.com/office/officeart/2005/8/layout/lProcess2"/>
    <dgm:cxn modelId="{93E9B054-A867-4A8B-AB60-8D698B2FE749}" type="presOf" srcId="{A0D3C5D0-DC41-4053-A4EB-7F7507B06412}" destId="{CC0A610F-DCC5-40B2-8F06-E2FE4900266C}" srcOrd="0" destOrd="0" presId="urn:microsoft.com/office/officeart/2005/8/layout/lProcess2"/>
    <dgm:cxn modelId="{85A8635C-73E4-4543-8DD5-2DD201AD26B4}" srcId="{249C99A7-ABD5-4076-B562-232C364B18D1}" destId="{04F70EF4-D350-47BD-AD8A-0385C8639BD4}" srcOrd="0" destOrd="0" parTransId="{0225DAD8-0563-48AA-B864-7B5E3910C7A1}" sibTransId="{5A123466-6F04-471E-93DA-33533AD3CF17}"/>
    <dgm:cxn modelId="{8CEE77DA-3AA4-4CAA-9A54-483E36848A51}" srcId="{04F70EF4-D350-47BD-AD8A-0385C8639BD4}" destId="{A0D3C5D0-DC41-4053-A4EB-7F7507B06412}" srcOrd="2" destOrd="0" parTransId="{17472F4D-E1C6-487A-8669-0A5B9EE59E63}" sibTransId="{D0EAE3D2-7634-48D5-B05B-E5BC871480DE}"/>
    <dgm:cxn modelId="{FB44F5EB-4AA6-4EAC-80A8-5F85E486F200}" type="presOf" srcId="{BDE2EBFF-F2AD-4C41-BD5B-5E5BBF50D751}" destId="{CAB7A462-128C-4110-9E4C-F7342334C048}" srcOrd="0" destOrd="0" presId="urn:microsoft.com/office/officeart/2005/8/layout/lProcess2"/>
    <dgm:cxn modelId="{F20216D2-50FD-4510-9387-EA86E62CF1A1}" type="presOf" srcId="{249C99A7-ABD5-4076-B562-232C364B18D1}" destId="{65B44902-1E80-4EE4-A9D2-B4AD035BCD3D}" srcOrd="0" destOrd="0" presId="urn:microsoft.com/office/officeart/2005/8/layout/lProcess2"/>
    <dgm:cxn modelId="{62B144C2-FD5D-4E4B-9D7F-CC98889BA5F9}" type="presOf" srcId="{8949B72D-F6EE-4DD4-88F5-DED82FFC7950}" destId="{C6B477CD-04D5-40F6-B3B0-296B547E3660}" srcOrd="0" destOrd="0" presId="urn:microsoft.com/office/officeart/2005/8/layout/lProcess2"/>
    <dgm:cxn modelId="{84C06956-8789-4643-8A74-D62C93D06FC5}" srcId="{249C99A7-ABD5-4076-B562-232C364B18D1}" destId="{8949B72D-F6EE-4DD4-88F5-DED82FFC7950}" srcOrd="1" destOrd="0" parTransId="{EC60035E-F34C-4B12-8BCD-DE58D4F49145}" sibTransId="{9E39DF81-45CD-48FF-B86E-E1342C0445A9}"/>
    <dgm:cxn modelId="{4286591A-E043-4A08-B067-30BFDA2B5A2A}" srcId="{04F70EF4-D350-47BD-AD8A-0385C8639BD4}" destId="{B76E000F-4C50-46A2-AFD4-E2A6D76B7DA9}" srcOrd="3" destOrd="0" parTransId="{766255D1-87C2-46FD-A933-15AA483AEA0E}" sibTransId="{3B3F83F5-8017-46E3-ACE0-0CEF3EB13557}"/>
    <dgm:cxn modelId="{3FB03447-6761-48E0-ADC3-97164E9EC3DD}" srcId="{8949B72D-F6EE-4DD4-88F5-DED82FFC7950}" destId="{45583BC5-8849-4B16-B2C6-E3C293BF08DF}" srcOrd="0" destOrd="0" parTransId="{66FA7930-172D-4A3C-84C4-1974D734ED6F}" sibTransId="{CC904E0F-592D-4C83-835E-66FF963457A0}"/>
    <dgm:cxn modelId="{BD55590F-22A4-4069-B288-6675368DD9C8}" srcId="{04F70EF4-D350-47BD-AD8A-0385C8639BD4}" destId="{A7F8C5D2-1CE4-4816-A095-274B99C3738D}" srcOrd="1" destOrd="0" parTransId="{D62AC35B-D81E-471F-A671-052F6587C989}" sibTransId="{0C73B931-C58B-40C1-A361-01383691A6E2}"/>
    <dgm:cxn modelId="{612D3CD2-BAB0-4FEC-B366-12CBA08EA460}" type="presOf" srcId="{04F70EF4-D350-47BD-AD8A-0385C8639BD4}" destId="{E0E2A5B3-35BD-4FD4-A7B7-1C6FB9FFAC77}" srcOrd="1" destOrd="0" presId="urn:microsoft.com/office/officeart/2005/8/layout/lProcess2"/>
    <dgm:cxn modelId="{C8D5EABE-D47D-4232-9197-636263276D6F}" type="presOf" srcId="{45B9C008-FD4C-4016-86B1-67041726D1C1}" destId="{2C861F7A-8DA8-4C1F-8517-D6624F6A2054}" srcOrd="0" destOrd="0" presId="urn:microsoft.com/office/officeart/2005/8/layout/lProcess2"/>
    <dgm:cxn modelId="{B8A727D7-3497-45C3-9418-550DF9C0D0F3}" srcId="{8949B72D-F6EE-4DD4-88F5-DED82FFC7950}" destId="{28AC630A-ACC7-4A5F-91E1-D0C298D3E1E4}" srcOrd="5" destOrd="0" parTransId="{93D0879D-3B39-4BA2-B606-E8D603813EDD}" sibTransId="{93A7AB3E-9283-4740-8C44-DD450FBA201B}"/>
    <dgm:cxn modelId="{D67E8367-DAEA-4693-A8AA-0CC466A0B074}" srcId="{8949B72D-F6EE-4DD4-88F5-DED82FFC7950}" destId="{D3A82924-A203-47C8-9311-A5788D137A63}" srcOrd="1" destOrd="0" parTransId="{5F3C9CA1-AB22-4B4E-B429-459193E83C6F}" sibTransId="{B8CA964D-BE1B-448E-A327-FA99E8E9D3C3}"/>
    <dgm:cxn modelId="{7185B16B-3177-4EF2-9820-898517DC6B85}" type="presOf" srcId="{45583BC5-8849-4B16-B2C6-E3C293BF08DF}" destId="{CE326BB6-0615-46C5-830E-84B531C3B2C0}" srcOrd="0" destOrd="0" presId="urn:microsoft.com/office/officeart/2005/8/layout/lProcess2"/>
    <dgm:cxn modelId="{6275CB7D-6F1A-4780-A7C2-2001B3C3C44B}" type="presOf" srcId="{A7F8C5D2-1CE4-4816-A095-274B99C3738D}" destId="{D7714533-7D8E-48C2-B9D6-6F73B38FE336}" srcOrd="0" destOrd="0" presId="urn:microsoft.com/office/officeart/2005/8/layout/lProcess2"/>
    <dgm:cxn modelId="{31D3417C-4726-4B0C-8F39-DD79ED27000D}" type="presOf" srcId="{8949B72D-F6EE-4DD4-88F5-DED82FFC7950}" destId="{EA7CF371-E9B7-4A6D-8834-4A57A9D33E28}" srcOrd="1" destOrd="0" presId="urn:microsoft.com/office/officeart/2005/8/layout/lProcess2"/>
    <dgm:cxn modelId="{A2B3AE82-F0D6-489D-99D7-83CD78935BEA}" type="presOf" srcId="{FC41EBEE-BE3E-447E-BABA-DA1A2095B670}" destId="{BC5277C0-87B3-4674-B8DB-1D0E77F6DCD8}" srcOrd="0" destOrd="0" presId="urn:microsoft.com/office/officeart/2005/8/layout/lProcess2"/>
    <dgm:cxn modelId="{A10C0389-B082-4D44-8FCF-FC11FBE7CDBF}" srcId="{04F70EF4-D350-47BD-AD8A-0385C8639BD4}" destId="{45B9C008-FD4C-4016-86B1-67041726D1C1}" srcOrd="0" destOrd="0" parTransId="{92ED2948-256C-4F05-8FB7-3FAAEE717BA2}" sibTransId="{8B9AA734-0E61-41C9-9759-C75D6BD7C8FE}"/>
    <dgm:cxn modelId="{30A0593B-A4DB-4CBA-9D76-B5E15201A2AF}" srcId="{8949B72D-F6EE-4DD4-88F5-DED82FFC7950}" destId="{3AF68FFD-F57E-4A4D-BF8F-219598F5BDAC}" srcOrd="3" destOrd="0" parTransId="{1030E760-ED04-47EA-A1A8-B4678847595E}" sibTransId="{502C84F5-C055-4419-AFC7-31B2396424EA}"/>
    <dgm:cxn modelId="{8655B2B7-3D42-4A04-98FF-137C76097A40}" type="presOf" srcId="{1F854E9F-83C0-4841-BD43-2B01CB70C674}" destId="{018800D8-1D63-4CA4-9930-90F297754CA1}" srcOrd="0" destOrd="0" presId="urn:microsoft.com/office/officeart/2005/8/layout/lProcess2"/>
    <dgm:cxn modelId="{5AA5B515-EA10-4CB8-A5AA-0E7FF3DAD48C}" type="presOf" srcId="{D3A82924-A203-47C8-9311-A5788D137A63}" destId="{9CAB575D-48E2-450B-8ACF-0C78E1A097DE}" srcOrd="0" destOrd="0" presId="urn:microsoft.com/office/officeart/2005/8/layout/lProcess2"/>
    <dgm:cxn modelId="{6D6FFF82-5B6F-4A48-912F-4B15F924635F}" srcId="{04F70EF4-D350-47BD-AD8A-0385C8639BD4}" destId="{1F854E9F-83C0-4841-BD43-2B01CB70C674}" srcOrd="4" destOrd="0" parTransId="{D53EB1EA-7662-4BCE-B89D-D0D66D1D9D6D}" sibTransId="{9AE7C5CB-0FFA-4842-8068-9458ADDC724E}"/>
    <dgm:cxn modelId="{5004542F-6D33-4C7A-8F38-E8C4406DDBEE}" type="presOf" srcId="{3AF68FFD-F57E-4A4D-BF8F-219598F5BDAC}" destId="{F83A99FE-C371-40EE-AFE1-EAEEFE94F95B}" srcOrd="0" destOrd="0" presId="urn:microsoft.com/office/officeart/2005/8/layout/lProcess2"/>
    <dgm:cxn modelId="{9BE691C5-EB5E-4549-9ED4-7B9ED2952EF7}" type="presOf" srcId="{04F70EF4-D350-47BD-AD8A-0385C8639BD4}" destId="{06793FFA-69F4-4197-95B2-4D892E8D8216}" srcOrd="0" destOrd="0" presId="urn:microsoft.com/office/officeart/2005/8/layout/lProcess2"/>
    <dgm:cxn modelId="{32EE3439-E896-4DE6-A229-C0F37C47DDE9}" srcId="{8949B72D-F6EE-4DD4-88F5-DED82FFC7950}" destId="{BDE2EBFF-F2AD-4C41-BD5B-5E5BBF50D751}" srcOrd="2" destOrd="0" parTransId="{9A0654DB-50A7-4474-95C6-AA7BB5C4F6AC}" sibTransId="{EE9C1159-C144-446E-971F-207F5518F164}"/>
    <dgm:cxn modelId="{0B62A1BC-2C4F-4DBC-B666-3F2207D2DB58}" srcId="{8949B72D-F6EE-4DD4-88F5-DED82FFC7950}" destId="{FC41EBEE-BE3E-447E-BABA-DA1A2095B670}" srcOrd="4" destOrd="0" parTransId="{E1EBC055-E17B-42DC-9804-60156199DDF1}" sibTransId="{D4D345E0-9C82-49AA-B7CE-AA45C4F15062}"/>
    <dgm:cxn modelId="{E01F9C8D-5B90-456E-8AB7-418B150A4199}" type="presParOf" srcId="{65B44902-1E80-4EE4-A9D2-B4AD035BCD3D}" destId="{E9A9F94E-E286-4C57-A0FA-A4747D69CD5B}" srcOrd="0" destOrd="0" presId="urn:microsoft.com/office/officeart/2005/8/layout/lProcess2"/>
    <dgm:cxn modelId="{42504306-8A9C-4F5C-8791-A836983D7853}" type="presParOf" srcId="{E9A9F94E-E286-4C57-A0FA-A4747D69CD5B}" destId="{06793FFA-69F4-4197-95B2-4D892E8D8216}" srcOrd="0" destOrd="0" presId="urn:microsoft.com/office/officeart/2005/8/layout/lProcess2"/>
    <dgm:cxn modelId="{207B1B0C-6318-4F80-B9B4-5C839C8CC8F0}" type="presParOf" srcId="{E9A9F94E-E286-4C57-A0FA-A4747D69CD5B}" destId="{E0E2A5B3-35BD-4FD4-A7B7-1C6FB9FFAC77}" srcOrd="1" destOrd="0" presId="urn:microsoft.com/office/officeart/2005/8/layout/lProcess2"/>
    <dgm:cxn modelId="{60937C23-9050-4997-8C49-D928A3E3690C}" type="presParOf" srcId="{E9A9F94E-E286-4C57-A0FA-A4747D69CD5B}" destId="{84962226-B3D9-44F5-9290-B7FE6D60C77E}" srcOrd="2" destOrd="0" presId="urn:microsoft.com/office/officeart/2005/8/layout/lProcess2"/>
    <dgm:cxn modelId="{CAF8ABF3-307B-4C2E-910B-AFB48DBBC2C9}" type="presParOf" srcId="{84962226-B3D9-44F5-9290-B7FE6D60C77E}" destId="{6744CFAB-AEA6-43B8-BC27-E182F45E9B67}" srcOrd="0" destOrd="0" presId="urn:microsoft.com/office/officeart/2005/8/layout/lProcess2"/>
    <dgm:cxn modelId="{6AF0CB81-6ABD-422C-A94A-9F9C0CC320B6}" type="presParOf" srcId="{6744CFAB-AEA6-43B8-BC27-E182F45E9B67}" destId="{2C861F7A-8DA8-4C1F-8517-D6624F6A2054}" srcOrd="0" destOrd="0" presId="urn:microsoft.com/office/officeart/2005/8/layout/lProcess2"/>
    <dgm:cxn modelId="{AC2B0A57-03CC-4BC0-B7A2-5FFB38C10A05}" type="presParOf" srcId="{6744CFAB-AEA6-43B8-BC27-E182F45E9B67}" destId="{D01DFB0F-6E22-44C8-A64D-328B344ECBC1}" srcOrd="1" destOrd="0" presId="urn:microsoft.com/office/officeart/2005/8/layout/lProcess2"/>
    <dgm:cxn modelId="{01B332A6-6E79-4029-A413-94A87C5D91F6}" type="presParOf" srcId="{6744CFAB-AEA6-43B8-BC27-E182F45E9B67}" destId="{D7714533-7D8E-48C2-B9D6-6F73B38FE336}" srcOrd="2" destOrd="0" presId="urn:microsoft.com/office/officeart/2005/8/layout/lProcess2"/>
    <dgm:cxn modelId="{586DB527-98CA-4DEB-BA78-7FDA1C3678D4}" type="presParOf" srcId="{6744CFAB-AEA6-43B8-BC27-E182F45E9B67}" destId="{7D78E81B-1469-4ADD-B883-207ED0B25A1B}" srcOrd="3" destOrd="0" presId="urn:microsoft.com/office/officeart/2005/8/layout/lProcess2"/>
    <dgm:cxn modelId="{850BAB09-B821-4D83-9373-D69BDE4B8633}" type="presParOf" srcId="{6744CFAB-AEA6-43B8-BC27-E182F45E9B67}" destId="{CC0A610F-DCC5-40B2-8F06-E2FE4900266C}" srcOrd="4" destOrd="0" presId="urn:microsoft.com/office/officeart/2005/8/layout/lProcess2"/>
    <dgm:cxn modelId="{AF78DF32-A6A0-49FE-B56B-2128ACCFEEDC}" type="presParOf" srcId="{6744CFAB-AEA6-43B8-BC27-E182F45E9B67}" destId="{D9022A06-18F8-4F67-BBD2-41D3B9CD5121}" srcOrd="5" destOrd="0" presId="urn:microsoft.com/office/officeart/2005/8/layout/lProcess2"/>
    <dgm:cxn modelId="{8FCA0DB7-E7A9-4576-9207-29A51AB614B1}" type="presParOf" srcId="{6744CFAB-AEA6-43B8-BC27-E182F45E9B67}" destId="{15103A22-42FC-47AD-A48F-49602DCEE4B8}" srcOrd="6" destOrd="0" presId="urn:microsoft.com/office/officeart/2005/8/layout/lProcess2"/>
    <dgm:cxn modelId="{DF3C6934-4EB9-4854-936E-C873704DB010}" type="presParOf" srcId="{6744CFAB-AEA6-43B8-BC27-E182F45E9B67}" destId="{BB059CDF-BD5F-41D4-AEE2-394A21A70BA2}" srcOrd="7" destOrd="0" presId="urn:microsoft.com/office/officeart/2005/8/layout/lProcess2"/>
    <dgm:cxn modelId="{8EE84BD9-DFC2-44F9-B4DB-CA6F1C2938CC}" type="presParOf" srcId="{6744CFAB-AEA6-43B8-BC27-E182F45E9B67}" destId="{018800D8-1D63-4CA4-9930-90F297754CA1}" srcOrd="8" destOrd="0" presId="urn:microsoft.com/office/officeart/2005/8/layout/lProcess2"/>
    <dgm:cxn modelId="{F21E586A-04C2-4522-AC23-D747EAD47CB2}" type="presParOf" srcId="{65B44902-1E80-4EE4-A9D2-B4AD035BCD3D}" destId="{F1B265C7-38AD-433C-87EA-F65C81DC6F7E}" srcOrd="1" destOrd="0" presId="urn:microsoft.com/office/officeart/2005/8/layout/lProcess2"/>
    <dgm:cxn modelId="{A5C3C4F2-86A4-48FC-B975-5E4D957F76DD}" type="presParOf" srcId="{65B44902-1E80-4EE4-A9D2-B4AD035BCD3D}" destId="{E6BFA9C4-8A7C-4ACC-A9EF-F25F7081551C}" srcOrd="2" destOrd="0" presId="urn:microsoft.com/office/officeart/2005/8/layout/lProcess2"/>
    <dgm:cxn modelId="{79EAFD2A-A657-48F2-B63F-DFDCA0D899FD}" type="presParOf" srcId="{E6BFA9C4-8A7C-4ACC-A9EF-F25F7081551C}" destId="{C6B477CD-04D5-40F6-B3B0-296B547E3660}" srcOrd="0" destOrd="0" presId="urn:microsoft.com/office/officeart/2005/8/layout/lProcess2"/>
    <dgm:cxn modelId="{B056FF93-F025-4DAF-8121-C368127E2BFD}" type="presParOf" srcId="{E6BFA9C4-8A7C-4ACC-A9EF-F25F7081551C}" destId="{EA7CF371-E9B7-4A6D-8834-4A57A9D33E28}" srcOrd="1" destOrd="0" presId="urn:microsoft.com/office/officeart/2005/8/layout/lProcess2"/>
    <dgm:cxn modelId="{4368D6C4-CB0B-4D9F-B7A4-089F052E5DDF}" type="presParOf" srcId="{E6BFA9C4-8A7C-4ACC-A9EF-F25F7081551C}" destId="{4297E81C-1138-4C63-8CD1-D355F5F18E78}" srcOrd="2" destOrd="0" presId="urn:microsoft.com/office/officeart/2005/8/layout/lProcess2"/>
    <dgm:cxn modelId="{28049546-1CFF-4FB1-8F41-57C6351321CB}" type="presParOf" srcId="{4297E81C-1138-4C63-8CD1-D355F5F18E78}" destId="{B38CDC81-6EDA-4CB0-986D-A13D571917C3}" srcOrd="0" destOrd="0" presId="urn:microsoft.com/office/officeart/2005/8/layout/lProcess2"/>
    <dgm:cxn modelId="{866E7E56-2274-44FE-B3FF-8D507E445D25}" type="presParOf" srcId="{B38CDC81-6EDA-4CB0-986D-A13D571917C3}" destId="{CE326BB6-0615-46C5-830E-84B531C3B2C0}" srcOrd="0" destOrd="0" presId="urn:microsoft.com/office/officeart/2005/8/layout/lProcess2"/>
    <dgm:cxn modelId="{24A118AB-13DE-43C3-95DB-2CB744C16BE8}" type="presParOf" srcId="{B38CDC81-6EDA-4CB0-986D-A13D571917C3}" destId="{6E9570C3-5E1A-4B13-B08E-C3D960F059C3}" srcOrd="1" destOrd="0" presId="urn:microsoft.com/office/officeart/2005/8/layout/lProcess2"/>
    <dgm:cxn modelId="{7534E415-D7A5-4FE8-B52F-0A9F3B370E55}" type="presParOf" srcId="{B38CDC81-6EDA-4CB0-986D-A13D571917C3}" destId="{9CAB575D-48E2-450B-8ACF-0C78E1A097DE}" srcOrd="2" destOrd="0" presId="urn:microsoft.com/office/officeart/2005/8/layout/lProcess2"/>
    <dgm:cxn modelId="{E7DF965C-F710-4A0F-971F-B8A7DAC0FA85}" type="presParOf" srcId="{B38CDC81-6EDA-4CB0-986D-A13D571917C3}" destId="{657D2EF6-F9D9-4901-ADBD-4B7EE1D54520}" srcOrd="3" destOrd="0" presId="urn:microsoft.com/office/officeart/2005/8/layout/lProcess2"/>
    <dgm:cxn modelId="{336241CC-9091-4358-A37E-8E806C58FC0C}" type="presParOf" srcId="{B38CDC81-6EDA-4CB0-986D-A13D571917C3}" destId="{CAB7A462-128C-4110-9E4C-F7342334C048}" srcOrd="4" destOrd="0" presId="urn:microsoft.com/office/officeart/2005/8/layout/lProcess2"/>
    <dgm:cxn modelId="{308E77A8-D134-4B0A-8188-BA5B87022497}" type="presParOf" srcId="{B38CDC81-6EDA-4CB0-986D-A13D571917C3}" destId="{95EB91E2-3B94-4369-A998-D5825A456935}" srcOrd="5" destOrd="0" presId="urn:microsoft.com/office/officeart/2005/8/layout/lProcess2"/>
    <dgm:cxn modelId="{AA2BE2EE-05D6-4963-8727-B668A3796587}" type="presParOf" srcId="{B38CDC81-6EDA-4CB0-986D-A13D571917C3}" destId="{F83A99FE-C371-40EE-AFE1-EAEEFE94F95B}" srcOrd="6" destOrd="0" presId="urn:microsoft.com/office/officeart/2005/8/layout/lProcess2"/>
    <dgm:cxn modelId="{C6371CC9-9053-4074-9A42-88F515913993}" type="presParOf" srcId="{B38CDC81-6EDA-4CB0-986D-A13D571917C3}" destId="{CCAFBCC0-52B6-4366-BF5B-CDB4ACAC4485}" srcOrd="7" destOrd="0" presId="urn:microsoft.com/office/officeart/2005/8/layout/lProcess2"/>
    <dgm:cxn modelId="{6142B794-A22A-46DE-B77E-D294B3925C37}" type="presParOf" srcId="{B38CDC81-6EDA-4CB0-986D-A13D571917C3}" destId="{BC5277C0-87B3-4674-B8DB-1D0E77F6DCD8}" srcOrd="8" destOrd="0" presId="urn:microsoft.com/office/officeart/2005/8/layout/lProcess2"/>
    <dgm:cxn modelId="{6D6BB3A0-A657-40B6-828E-70F014501A75}" type="presParOf" srcId="{B38CDC81-6EDA-4CB0-986D-A13D571917C3}" destId="{54CB22F5-CEF8-4395-8AFE-2EA95CF53EDE}" srcOrd="9" destOrd="0" presId="urn:microsoft.com/office/officeart/2005/8/layout/lProcess2"/>
    <dgm:cxn modelId="{E71A56C1-18EC-43E3-8620-7912D16F5D2C}" type="presParOf" srcId="{B38CDC81-6EDA-4CB0-986D-A13D571917C3}" destId="{9DD88A00-53F5-45C8-ABF9-F7A929ADB4B9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BC335B-E0F0-4E0A-9A64-952F168BB9F1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5CBEDBD2-01D2-4B45-A200-883A667BCA6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Умения и способы деятельности</a:t>
          </a:r>
        </a:p>
      </dgm:t>
    </dgm:pt>
    <dgm:pt modelId="{A02873D3-FC3F-40DE-B8DE-46EFE7D73652}" type="parTrans" cxnId="{9B6D07C5-4BCB-4B66-8245-00802EE13B70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CA8160-8ADD-4374-8DD1-D5E487B022AC}" type="sibTrans" cxnId="{9B6D07C5-4BCB-4B66-8245-00802EE13B70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AE68AE-3A99-4D64-9C6F-18FF1F9ECFD5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Коммуникативные</a:t>
          </a:r>
        </a:p>
      </dgm:t>
    </dgm:pt>
    <dgm:pt modelId="{680A8003-428E-464A-92B8-C907C6F013EB}" type="parTrans" cxnId="{8C7E532E-B92B-4BA8-B2CD-9603DD26868A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456126-C655-43E7-96BE-8F573209E1DA}" type="sibTrans" cxnId="{8C7E532E-B92B-4BA8-B2CD-9603DD26868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BD54AE-6EE9-45C3-A1FF-79EB85FEE86C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излагает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собственные мысли</a:t>
          </a:r>
        </a:p>
      </dgm:t>
    </dgm:pt>
    <dgm:pt modelId="{1995CF9E-544E-4E91-9ACC-3D404CDD5C56}" type="parTrans" cxnId="{95B0809C-76E5-4C7C-9399-03AFAD2EC10B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3A63AB-4765-463E-8130-626A47E46A66}" type="sibTrans" cxnId="{95B0809C-76E5-4C7C-9399-03AFAD2EC10B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E30A09-E514-4BB5-B08B-9694BE57781B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Участвует ли в дискуссии</a:t>
          </a:r>
        </a:p>
      </dgm:t>
    </dgm:pt>
    <dgm:pt modelId="{EFDFA377-4D11-4F1F-8D2B-D5869136733B}" type="parTrans" cxnId="{A489C146-F8EB-4650-B720-35F3D15CAB27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F44884-8F27-4DEE-80B3-CD349E3B698C}" type="sibTrans" cxnId="{A489C146-F8EB-4650-B720-35F3D15CAB27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A40B4-61C0-4E95-8653-CCEFA8047DD3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отвечает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на вопросы</a:t>
          </a:r>
        </a:p>
      </dgm:t>
    </dgm:pt>
    <dgm:pt modelId="{DAF04567-7E62-4AF8-9CC1-CA6BC21ED321}" type="parTrans" cxnId="{34D6F0EE-EC93-4399-90D9-1360BAAB78F8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7CD007-3C62-4043-89E8-98A98A8BE3BE}" type="sibTrans" cxnId="{34D6F0EE-EC93-4399-90D9-1360BAAB78F8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7AF3BA-9516-4CB2-ACC7-2B6D05B24D9A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и какие формулирует вопросы</a:t>
          </a:r>
        </a:p>
      </dgm:t>
    </dgm:pt>
    <dgm:pt modelId="{204EDCB8-BCF5-4910-A358-6BACF9B6AD7C}" type="parTrans" cxnId="{0C450E8B-6B10-4FCA-8FC4-F7AECBE8F97C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F195DB-0849-4DC8-823C-A9C08788340C}" type="sibTrans" cxnId="{0C450E8B-6B10-4FCA-8FC4-F7AECBE8F97C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DBEB4-7F93-44FD-83C1-E8DD105DEB8A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оппонирует</a:t>
          </a:r>
        </a:p>
      </dgm:t>
    </dgm:pt>
    <dgm:pt modelId="{9BC4B341-FA28-4F8E-8461-765722EFC2C2}" type="parTrans" cxnId="{CDBC1F8C-DED9-4BF9-A27B-CB5ACA9C4883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58163-F6C0-40A6-9CCC-15FD8A1F4249}" type="sibTrans" cxnId="{CDBC1F8C-DED9-4BF9-A27B-CB5ACA9C4883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663C1E-598B-4C0C-A948-DEFD375BE8B1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взаимодействует 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 группой</a:t>
          </a:r>
        </a:p>
      </dgm:t>
    </dgm:pt>
    <dgm:pt modelId="{F9E7143C-3D94-460F-B439-5667B4C9E44A}" type="parTrans" cxnId="{F4D8D8F7-BB92-4F81-B56A-631AB9E61CDA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3C1376-A1EC-44BF-B8BE-9C073EE6740C}" type="sibTrans" cxnId="{F4D8D8F7-BB92-4F81-B56A-631AB9E61CD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0B4ACF-8F76-4421-96F7-27FF329B8D72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отстаивает точку зрения</a:t>
          </a:r>
        </a:p>
      </dgm:t>
    </dgm:pt>
    <dgm:pt modelId="{541DBBD6-AC54-4AFE-9E10-F50C472317D7}" type="parTrans" cxnId="{C6CF0B6E-8C8E-4A9D-843D-7B1BEB91D92A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2566B5-19D9-476C-A5FB-5C78EB51565F}" type="sibTrans" cxnId="{C6CF0B6E-8C8E-4A9D-843D-7B1BEB91D92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23664D-BEDC-43EE-90A7-0FB89CC9A468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Меняет ли точку зрения</a:t>
          </a:r>
        </a:p>
      </dgm:t>
    </dgm:pt>
    <dgm:pt modelId="{5581E81F-88F8-4BD1-B4A8-E00C8BD70F92}" type="parTrans" cxnId="{46C76650-5174-4261-91FC-98B34F3547BE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D1A730-83CF-4B30-ABDB-0B3E8D7A9394}" type="sibTrans" cxnId="{46C76650-5174-4261-91FC-98B34F3547BE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B7BF7B-253A-4699-B007-18DEAFB8C2A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Принимает ли мнение группы</a:t>
          </a:r>
        </a:p>
      </dgm:t>
    </dgm:pt>
    <dgm:pt modelId="{D18195B5-9EE2-493D-9D98-F88623F35DF6}" type="parTrans" cxnId="{3360FE03-F3C9-47E0-8128-BA56A32BAAD3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B8F6CA-E988-4764-AF62-A51816EAC52F}" type="sibTrans" cxnId="{3360FE03-F3C9-47E0-8128-BA56A32BAAD3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E74C27-4018-472A-9581-8201851A3DA1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Соблюдает ли социальную дистанцию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общении</a:t>
          </a:r>
        </a:p>
      </dgm:t>
    </dgm:pt>
    <dgm:pt modelId="{1C56D08D-F415-4BFA-81C1-365F3E869D6D}" type="parTrans" cxnId="{1FF53E29-AD74-4793-8A70-285E6D6D176D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5B3171-5BCC-4BA8-9F76-DCC2FF622FE2}" type="sibTrans" cxnId="{1FF53E29-AD74-4793-8A70-285E6D6D176D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315D83-AABC-4646-9CA1-4A7B753A70C2}" type="pres">
      <dgm:prSet presAssocID="{17BC335B-E0F0-4E0A-9A64-952F168BB9F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439EFE-86E5-45C2-88D0-EA9F6F56238D}" type="pres">
      <dgm:prSet presAssocID="{5CBEDBD2-01D2-4B45-A200-883A667BCA64}" presName="root1" presStyleCnt="0"/>
      <dgm:spPr/>
    </dgm:pt>
    <dgm:pt modelId="{21D213CE-8855-430D-9736-023CEF02EEEF}" type="pres">
      <dgm:prSet presAssocID="{5CBEDBD2-01D2-4B45-A200-883A667BCA64}" presName="LevelOneTextNode" presStyleLbl="node0" presStyleIdx="0" presStyleCnt="1" custScaleX="284332" custScaleY="247071" custLinFactX="-700000" custLinFactNeighborX="-768578" custLinFactNeighborY="21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786F3E-9EB4-4870-B456-9D094B54A608}" type="pres">
      <dgm:prSet presAssocID="{5CBEDBD2-01D2-4B45-A200-883A667BCA64}" presName="level2hierChild" presStyleCnt="0"/>
      <dgm:spPr/>
    </dgm:pt>
    <dgm:pt modelId="{6262EA17-A187-4E7A-A75C-4B4A5851CB14}" type="pres">
      <dgm:prSet presAssocID="{680A8003-428E-464A-92B8-C907C6F013EB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FF53B473-CD97-4CB4-8D3D-C03DF743DAF8}" type="pres">
      <dgm:prSet presAssocID="{680A8003-428E-464A-92B8-C907C6F013EB}" presName="connTx" presStyleLbl="parChTrans1D2" presStyleIdx="0" presStyleCnt="1"/>
      <dgm:spPr/>
      <dgm:t>
        <a:bodyPr/>
        <a:lstStyle/>
        <a:p>
          <a:endParaRPr lang="ru-RU"/>
        </a:p>
      </dgm:t>
    </dgm:pt>
    <dgm:pt modelId="{FE285206-5797-4441-8E15-F7F771DE88AB}" type="pres">
      <dgm:prSet presAssocID="{01AE68AE-3A99-4D64-9C6F-18FF1F9ECFD5}" presName="root2" presStyleCnt="0"/>
      <dgm:spPr/>
    </dgm:pt>
    <dgm:pt modelId="{2427A531-159E-4F2A-963D-DC3EA922004E}" type="pres">
      <dgm:prSet presAssocID="{01AE68AE-3A99-4D64-9C6F-18FF1F9ECFD5}" presName="LevelTwoTextNode" presStyleLbl="node2" presStyleIdx="0" presStyleCnt="1" custScaleX="317684" custScaleY="330392" custLinFactY="-51758" custLinFactNeighborX="-1600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3CEFED-800A-4D63-98C4-B4AB7A5CADB4}" type="pres">
      <dgm:prSet presAssocID="{01AE68AE-3A99-4D64-9C6F-18FF1F9ECFD5}" presName="level3hierChild" presStyleCnt="0"/>
      <dgm:spPr/>
    </dgm:pt>
    <dgm:pt modelId="{AFC56311-E1C4-4F13-83F4-4FB094FC0D3B}" type="pres">
      <dgm:prSet presAssocID="{1995CF9E-544E-4E91-9ACC-3D404CDD5C56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DF609D3E-2449-4C9F-80D5-4779645224E5}" type="pres">
      <dgm:prSet presAssocID="{1995CF9E-544E-4E91-9ACC-3D404CDD5C56}" presName="connTx" presStyleLbl="parChTrans1D3" presStyleIdx="0" presStyleCnt="4"/>
      <dgm:spPr/>
      <dgm:t>
        <a:bodyPr/>
        <a:lstStyle/>
        <a:p>
          <a:endParaRPr lang="ru-RU"/>
        </a:p>
      </dgm:t>
    </dgm:pt>
    <dgm:pt modelId="{3D017F17-7EAA-487A-B7CE-CFC9ED08CC9F}" type="pres">
      <dgm:prSet presAssocID="{34BD54AE-6EE9-45C3-A1FF-79EB85FEE86C}" presName="root2" presStyleCnt="0"/>
      <dgm:spPr/>
    </dgm:pt>
    <dgm:pt modelId="{62E9A143-3438-4602-B194-94F16826CFFE}" type="pres">
      <dgm:prSet presAssocID="{34BD54AE-6EE9-45C3-A1FF-79EB85FEE86C}" presName="LevelTwoTextNode" presStyleLbl="node3" presStyleIdx="0" presStyleCnt="4" custScaleX="427518" custScaleY="2571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6A929B-8D12-4C6D-8A7E-2071B70DFF6F}" type="pres">
      <dgm:prSet presAssocID="{34BD54AE-6EE9-45C3-A1FF-79EB85FEE86C}" presName="level3hierChild" presStyleCnt="0"/>
      <dgm:spPr/>
    </dgm:pt>
    <dgm:pt modelId="{026839B2-1DFC-430D-9DA8-C71E5761F80A}" type="pres">
      <dgm:prSet presAssocID="{EFDFA377-4D11-4F1F-8D2B-D5869136733B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6D8F5BFA-34D5-41EC-ADAB-A7CADD1C8C93}" type="pres">
      <dgm:prSet presAssocID="{EFDFA377-4D11-4F1F-8D2B-D5869136733B}" presName="connTx" presStyleLbl="parChTrans1D3" presStyleIdx="1" presStyleCnt="4"/>
      <dgm:spPr/>
      <dgm:t>
        <a:bodyPr/>
        <a:lstStyle/>
        <a:p>
          <a:endParaRPr lang="ru-RU"/>
        </a:p>
      </dgm:t>
    </dgm:pt>
    <dgm:pt modelId="{453D62EF-9140-4905-AA8D-62EBABEB23D7}" type="pres">
      <dgm:prSet presAssocID="{D4E30A09-E514-4BB5-B08B-9694BE57781B}" presName="root2" presStyleCnt="0"/>
      <dgm:spPr/>
    </dgm:pt>
    <dgm:pt modelId="{A46C9322-E613-4AAC-A19D-5C46BB973EEA}" type="pres">
      <dgm:prSet presAssocID="{D4E30A09-E514-4BB5-B08B-9694BE57781B}" presName="LevelTwoTextNode" presStyleLbl="node3" presStyleIdx="1" presStyleCnt="4" custScaleX="427518" custScaleY="2571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54C5D8-0728-4216-BA60-D15C4D24D06B}" type="pres">
      <dgm:prSet presAssocID="{D4E30A09-E514-4BB5-B08B-9694BE57781B}" presName="level3hierChild" presStyleCnt="0"/>
      <dgm:spPr/>
    </dgm:pt>
    <dgm:pt modelId="{14046B4C-D077-4307-BC56-15F49FE67D46}" type="pres">
      <dgm:prSet presAssocID="{DAF04567-7E62-4AF8-9CC1-CA6BC21ED321}" presName="conn2-1" presStyleLbl="parChTrans1D4" presStyleIdx="0" presStyleCnt="6"/>
      <dgm:spPr/>
      <dgm:t>
        <a:bodyPr/>
        <a:lstStyle/>
        <a:p>
          <a:endParaRPr lang="ru-RU"/>
        </a:p>
      </dgm:t>
    </dgm:pt>
    <dgm:pt modelId="{51F422E1-31D3-4AAB-BAA2-83CEC4DA8F8D}" type="pres">
      <dgm:prSet presAssocID="{DAF04567-7E62-4AF8-9CC1-CA6BC21ED321}" presName="connTx" presStyleLbl="parChTrans1D4" presStyleIdx="0" presStyleCnt="6"/>
      <dgm:spPr/>
      <dgm:t>
        <a:bodyPr/>
        <a:lstStyle/>
        <a:p>
          <a:endParaRPr lang="ru-RU"/>
        </a:p>
      </dgm:t>
    </dgm:pt>
    <dgm:pt modelId="{FB3ABD7E-7715-4459-9DD5-92E7055E7E5A}" type="pres">
      <dgm:prSet presAssocID="{62AA40B4-61C0-4E95-8653-CCEFA8047DD3}" presName="root2" presStyleCnt="0"/>
      <dgm:spPr/>
    </dgm:pt>
    <dgm:pt modelId="{2442D073-493F-4231-8F3E-6F1111D54D80}" type="pres">
      <dgm:prSet presAssocID="{62AA40B4-61C0-4E95-8653-CCEFA8047DD3}" presName="LevelTwoTextNode" presStyleLbl="node4" presStyleIdx="0" presStyleCnt="6" custScaleX="328791" custScaleY="258462" custLinFactNeighborX="60507" custLinFactNeighborY="105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7F534F-AC75-4FFC-A2C2-A412F1539CCE}" type="pres">
      <dgm:prSet presAssocID="{62AA40B4-61C0-4E95-8653-CCEFA8047DD3}" presName="level3hierChild" presStyleCnt="0"/>
      <dgm:spPr/>
    </dgm:pt>
    <dgm:pt modelId="{7382E874-1965-4280-9225-D51C5A6FCC49}" type="pres">
      <dgm:prSet presAssocID="{204EDCB8-BCF5-4910-A358-6BACF9B6AD7C}" presName="conn2-1" presStyleLbl="parChTrans1D4" presStyleIdx="1" presStyleCnt="6"/>
      <dgm:spPr/>
      <dgm:t>
        <a:bodyPr/>
        <a:lstStyle/>
        <a:p>
          <a:endParaRPr lang="ru-RU"/>
        </a:p>
      </dgm:t>
    </dgm:pt>
    <dgm:pt modelId="{F8B501BE-265D-464D-9628-02B0FB2FC04A}" type="pres">
      <dgm:prSet presAssocID="{204EDCB8-BCF5-4910-A358-6BACF9B6AD7C}" presName="connTx" presStyleLbl="parChTrans1D4" presStyleIdx="1" presStyleCnt="6"/>
      <dgm:spPr/>
      <dgm:t>
        <a:bodyPr/>
        <a:lstStyle/>
        <a:p>
          <a:endParaRPr lang="ru-RU"/>
        </a:p>
      </dgm:t>
    </dgm:pt>
    <dgm:pt modelId="{C0659014-F920-43EF-BA23-2B7585D429FE}" type="pres">
      <dgm:prSet presAssocID="{E27AF3BA-9516-4CB2-ACC7-2B6D05B24D9A}" presName="root2" presStyleCnt="0"/>
      <dgm:spPr/>
    </dgm:pt>
    <dgm:pt modelId="{9F40C5DD-179D-4DAB-9BC2-D1B7F6A36841}" type="pres">
      <dgm:prSet presAssocID="{E27AF3BA-9516-4CB2-ACC7-2B6D05B24D9A}" presName="LevelTwoTextNode" presStyleLbl="node4" presStyleIdx="1" presStyleCnt="6" custScaleX="328791" custScaleY="327546" custLinFactNeighborX="60507" custLinFactNeighborY="105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433CDA-3C1A-4834-B878-CB58F3083223}" type="pres">
      <dgm:prSet presAssocID="{E27AF3BA-9516-4CB2-ACC7-2B6D05B24D9A}" presName="level3hierChild" presStyleCnt="0"/>
      <dgm:spPr/>
    </dgm:pt>
    <dgm:pt modelId="{B03D8845-3CB0-48D3-956B-6DA0350FD721}" type="pres">
      <dgm:prSet presAssocID="{9BC4B341-FA28-4F8E-8461-765722EFC2C2}" presName="conn2-1" presStyleLbl="parChTrans1D4" presStyleIdx="2" presStyleCnt="6"/>
      <dgm:spPr/>
      <dgm:t>
        <a:bodyPr/>
        <a:lstStyle/>
        <a:p>
          <a:endParaRPr lang="ru-RU"/>
        </a:p>
      </dgm:t>
    </dgm:pt>
    <dgm:pt modelId="{80065BE8-BED2-4F91-9D60-151E94D43488}" type="pres">
      <dgm:prSet presAssocID="{9BC4B341-FA28-4F8E-8461-765722EFC2C2}" presName="connTx" presStyleLbl="parChTrans1D4" presStyleIdx="2" presStyleCnt="6"/>
      <dgm:spPr/>
      <dgm:t>
        <a:bodyPr/>
        <a:lstStyle/>
        <a:p>
          <a:endParaRPr lang="ru-RU"/>
        </a:p>
      </dgm:t>
    </dgm:pt>
    <dgm:pt modelId="{35A89D39-523F-494D-AD0D-AD878E9AEB41}" type="pres">
      <dgm:prSet presAssocID="{68CDBEB4-7F93-44FD-83C1-E8DD105DEB8A}" presName="root2" presStyleCnt="0"/>
      <dgm:spPr/>
    </dgm:pt>
    <dgm:pt modelId="{400D857A-5A0E-46D3-8BAC-C44527D174A1}" type="pres">
      <dgm:prSet presAssocID="{68CDBEB4-7F93-44FD-83C1-E8DD105DEB8A}" presName="LevelTwoTextNode" presStyleLbl="node4" presStyleIdx="2" presStyleCnt="6" custScaleX="328791" custScaleY="194150" custLinFactNeighborX="60507" custLinFactNeighborY="105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8FBB3B-4FE5-450B-B256-F37AFE262357}" type="pres">
      <dgm:prSet presAssocID="{68CDBEB4-7F93-44FD-83C1-E8DD105DEB8A}" presName="level3hierChild" presStyleCnt="0"/>
      <dgm:spPr/>
    </dgm:pt>
    <dgm:pt modelId="{3FAC2447-CA01-4B03-B72D-8FA05D642488}" type="pres">
      <dgm:prSet presAssocID="{F9E7143C-3D94-460F-B439-5667B4C9E44A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C6DC365A-6E17-4940-A467-A37167D15625}" type="pres">
      <dgm:prSet presAssocID="{F9E7143C-3D94-460F-B439-5667B4C9E44A}" presName="connTx" presStyleLbl="parChTrans1D3" presStyleIdx="2" presStyleCnt="4"/>
      <dgm:spPr/>
      <dgm:t>
        <a:bodyPr/>
        <a:lstStyle/>
        <a:p>
          <a:endParaRPr lang="ru-RU"/>
        </a:p>
      </dgm:t>
    </dgm:pt>
    <dgm:pt modelId="{C7C798DA-ED14-408D-86A7-B74E3D23F9F9}" type="pres">
      <dgm:prSet presAssocID="{BC663C1E-598B-4C0C-A948-DEFD375BE8B1}" presName="root2" presStyleCnt="0"/>
      <dgm:spPr/>
    </dgm:pt>
    <dgm:pt modelId="{CF3AF4AF-F326-4049-9C60-F10BE7B90548}" type="pres">
      <dgm:prSet presAssocID="{BC663C1E-598B-4C0C-A948-DEFD375BE8B1}" presName="LevelTwoTextNode" presStyleLbl="node3" presStyleIdx="2" presStyleCnt="4" custScaleX="427518" custScaleY="2571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48DF70-0E38-4996-A55A-EDB3C204F368}" type="pres">
      <dgm:prSet presAssocID="{BC663C1E-598B-4C0C-A948-DEFD375BE8B1}" presName="level3hierChild" presStyleCnt="0"/>
      <dgm:spPr/>
    </dgm:pt>
    <dgm:pt modelId="{F7914006-3287-4608-A341-167736D45BBF}" type="pres">
      <dgm:prSet presAssocID="{541DBBD6-AC54-4AFE-9E10-F50C472317D7}" presName="conn2-1" presStyleLbl="parChTrans1D4" presStyleIdx="3" presStyleCnt="6"/>
      <dgm:spPr/>
      <dgm:t>
        <a:bodyPr/>
        <a:lstStyle/>
        <a:p>
          <a:endParaRPr lang="ru-RU"/>
        </a:p>
      </dgm:t>
    </dgm:pt>
    <dgm:pt modelId="{3BDA58D8-3FB3-4AD0-9880-160174DA5ADE}" type="pres">
      <dgm:prSet presAssocID="{541DBBD6-AC54-4AFE-9E10-F50C472317D7}" presName="connTx" presStyleLbl="parChTrans1D4" presStyleIdx="3" presStyleCnt="6"/>
      <dgm:spPr/>
      <dgm:t>
        <a:bodyPr/>
        <a:lstStyle/>
        <a:p>
          <a:endParaRPr lang="ru-RU"/>
        </a:p>
      </dgm:t>
    </dgm:pt>
    <dgm:pt modelId="{C17D36BF-3544-4460-AF64-0E3BB6B3C572}" type="pres">
      <dgm:prSet presAssocID="{AD0B4ACF-8F76-4421-96F7-27FF329B8D72}" presName="root2" presStyleCnt="0"/>
      <dgm:spPr/>
    </dgm:pt>
    <dgm:pt modelId="{0482C2E2-40A8-4A58-BEC7-F21B597E5042}" type="pres">
      <dgm:prSet presAssocID="{AD0B4ACF-8F76-4421-96F7-27FF329B8D72}" presName="LevelTwoTextNode" presStyleLbl="node4" presStyleIdx="3" presStyleCnt="6" custScaleX="328791" custScaleY="299095" custLinFactNeighborX="60507" custLinFactNeighborY="105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A9B9AE-B5A9-491E-8E74-87450450F98C}" type="pres">
      <dgm:prSet presAssocID="{AD0B4ACF-8F76-4421-96F7-27FF329B8D72}" presName="level3hierChild" presStyleCnt="0"/>
      <dgm:spPr/>
    </dgm:pt>
    <dgm:pt modelId="{D6F990B2-1C7B-4B61-AAE5-CFAAE0873F71}" type="pres">
      <dgm:prSet presAssocID="{5581E81F-88F8-4BD1-B4A8-E00C8BD70F92}" presName="conn2-1" presStyleLbl="parChTrans1D4" presStyleIdx="4" presStyleCnt="6"/>
      <dgm:spPr/>
      <dgm:t>
        <a:bodyPr/>
        <a:lstStyle/>
        <a:p>
          <a:endParaRPr lang="ru-RU"/>
        </a:p>
      </dgm:t>
    </dgm:pt>
    <dgm:pt modelId="{2804192C-187C-4B68-BEB7-1E440DC141FA}" type="pres">
      <dgm:prSet presAssocID="{5581E81F-88F8-4BD1-B4A8-E00C8BD70F92}" presName="connTx" presStyleLbl="parChTrans1D4" presStyleIdx="4" presStyleCnt="6"/>
      <dgm:spPr/>
      <dgm:t>
        <a:bodyPr/>
        <a:lstStyle/>
        <a:p>
          <a:endParaRPr lang="ru-RU"/>
        </a:p>
      </dgm:t>
    </dgm:pt>
    <dgm:pt modelId="{BD057A4B-5E8C-40F6-B6B0-A8D60543BF4D}" type="pres">
      <dgm:prSet presAssocID="{2C23664D-BEDC-43EE-90A7-0FB89CC9A468}" presName="root2" presStyleCnt="0"/>
      <dgm:spPr/>
    </dgm:pt>
    <dgm:pt modelId="{EB2E5623-3583-4A0C-A3ED-0A70EDF690AF}" type="pres">
      <dgm:prSet presAssocID="{2C23664D-BEDC-43EE-90A7-0FB89CC9A468}" presName="LevelTwoTextNode" presStyleLbl="node4" presStyleIdx="4" presStyleCnt="6" custScaleX="328791" custScaleY="273145" custLinFactNeighborX="60507" custLinFactNeighborY="105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62A1AD-3C28-4D64-BD6E-B804B326AE8D}" type="pres">
      <dgm:prSet presAssocID="{2C23664D-BEDC-43EE-90A7-0FB89CC9A468}" presName="level3hierChild" presStyleCnt="0"/>
      <dgm:spPr/>
    </dgm:pt>
    <dgm:pt modelId="{D5B2151B-DFC2-4E51-BFAF-D91E119D50D0}" type="pres">
      <dgm:prSet presAssocID="{D18195B5-9EE2-493D-9D98-F88623F35DF6}" presName="conn2-1" presStyleLbl="parChTrans1D4" presStyleIdx="5" presStyleCnt="6"/>
      <dgm:spPr/>
      <dgm:t>
        <a:bodyPr/>
        <a:lstStyle/>
        <a:p>
          <a:endParaRPr lang="ru-RU"/>
        </a:p>
      </dgm:t>
    </dgm:pt>
    <dgm:pt modelId="{6BCBE7C3-3DEF-4157-B344-6A65EAC0A392}" type="pres">
      <dgm:prSet presAssocID="{D18195B5-9EE2-493D-9D98-F88623F35DF6}" presName="connTx" presStyleLbl="parChTrans1D4" presStyleIdx="5" presStyleCnt="6"/>
      <dgm:spPr/>
      <dgm:t>
        <a:bodyPr/>
        <a:lstStyle/>
        <a:p>
          <a:endParaRPr lang="ru-RU"/>
        </a:p>
      </dgm:t>
    </dgm:pt>
    <dgm:pt modelId="{7C644940-E6D4-4A5D-92A2-231C69253A4D}" type="pres">
      <dgm:prSet presAssocID="{D9B7BF7B-253A-4699-B007-18DEAFB8C2A4}" presName="root2" presStyleCnt="0"/>
      <dgm:spPr/>
    </dgm:pt>
    <dgm:pt modelId="{52488923-6920-499C-B5C3-CDD2B4A47BFA}" type="pres">
      <dgm:prSet presAssocID="{D9B7BF7B-253A-4699-B007-18DEAFB8C2A4}" presName="LevelTwoTextNode" presStyleLbl="node4" presStyleIdx="5" presStyleCnt="6" custScaleX="328791" custScaleY="325043" custLinFactNeighborX="60507" custLinFactNeighborY="105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D30F47-B163-4C54-8583-7F467622AA1E}" type="pres">
      <dgm:prSet presAssocID="{D9B7BF7B-253A-4699-B007-18DEAFB8C2A4}" presName="level3hierChild" presStyleCnt="0"/>
      <dgm:spPr/>
    </dgm:pt>
    <dgm:pt modelId="{A3DB3711-CC0B-426E-9123-9B70317BF071}" type="pres">
      <dgm:prSet presAssocID="{1C56D08D-F415-4BFA-81C1-365F3E869D6D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6E11DCF8-BD85-4561-B9B4-4A492509E457}" type="pres">
      <dgm:prSet presAssocID="{1C56D08D-F415-4BFA-81C1-365F3E869D6D}" presName="connTx" presStyleLbl="parChTrans1D3" presStyleIdx="3" presStyleCnt="4"/>
      <dgm:spPr/>
      <dgm:t>
        <a:bodyPr/>
        <a:lstStyle/>
        <a:p>
          <a:endParaRPr lang="ru-RU"/>
        </a:p>
      </dgm:t>
    </dgm:pt>
    <dgm:pt modelId="{A9DBB86F-6AD9-4DD2-94A6-5F914D77C69B}" type="pres">
      <dgm:prSet presAssocID="{E9E74C27-4018-472A-9581-8201851A3DA1}" presName="root2" presStyleCnt="0"/>
      <dgm:spPr/>
    </dgm:pt>
    <dgm:pt modelId="{6422E131-F76A-468A-A9FA-AAEFD826D495}" type="pres">
      <dgm:prSet presAssocID="{E9E74C27-4018-472A-9581-8201851A3DA1}" presName="LevelTwoTextNode" presStyleLbl="node3" presStyleIdx="3" presStyleCnt="4" custScaleX="427518" custScaleY="3773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5488BC-D377-4340-BD8C-D088A353AEDC}" type="pres">
      <dgm:prSet presAssocID="{E9E74C27-4018-472A-9581-8201851A3DA1}" presName="level3hierChild" presStyleCnt="0"/>
      <dgm:spPr/>
    </dgm:pt>
  </dgm:ptLst>
  <dgm:cxnLst>
    <dgm:cxn modelId="{D7F27403-4EA4-44F3-BF26-15ECDACCD86E}" type="presOf" srcId="{5581E81F-88F8-4BD1-B4A8-E00C8BD70F92}" destId="{2804192C-187C-4B68-BEB7-1E440DC141FA}" srcOrd="1" destOrd="0" presId="urn:microsoft.com/office/officeart/2008/layout/HorizontalMultiLevelHierarchy"/>
    <dgm:cxn modelId="{D14AA8EF-D978-4D83-A4F7-C4162F35E196}" type="presOf" srcId="{EFDFA377-4D11-4F1F-8D2B-D5869136733B}" destId="{6D8F5BFA-34D5-41EC-ADAB-A7CADD1C8C93}" srcOrd="1" destOrd="0" presId="urn:microsoft.com/office/officeart/2008/layout/HorizontalMultiLevelHierarchy"/>
    <dgm:cxn modelId="{C6CF0B6E-8C8E-4A9D-843D-7B1BEB91D92A}" srcId="{BC663C1E-598B-4C0C-A948-DEFD375BE8B1}" destId="{AD0B4ACF-8F76-4421-96F7-27FF329B8D72}" srcOrd="0" destOrd="0" parTransId="{541DBBD6-AC54-4AFE-9E10-F50C472317D7}" sibTransId="{F82566B5-19D9-476C-A5FB-5C78EB51565F}"/>
    <dgm:cxn modelId="{4B374D2F-3037-4230-B9BE-270D124E1554}" type="presOf" srcId="{1995CF9E-544E-4E91-9ACC-3D404CDD5C56}" destId="{AFC56311-E1C4-4F13-83F4-4FB094FC0D3B}" srcOrd="0" destOrd="0" presId="urn:microsoft.com/office/officeart/2008/layout/HorizontalMultiLevelHierarchy"/>
    <dgm:cxn modelId="{597E1810-3609-48F7-AAFC-60B97293E254}" type="presOf" srcId="{DAF04567-7E62-4AF8-9CC1-CA6BC21ED321}" destId="{51F422E1-31D3-4AAB-BAA2-83CEC4DA8F8D}" srcOrd="1" destOrd="0" presId="urn:microsoft.com/office/officeart/2008/layout/HorizontalMultiLevelHierarchy"/>
    <dgm:cxn modelId="{25B61DC7-8FF4-4C5B-884D-9CA3DC6AF225}" type="presOf" srcId="{34BD54AE-6EE9-45C3-A1FF-79EB85FEE86C}" destId="{62E9A143-3438-4602-B194-94F16826CFFE}" srcOrd="0" destOrd="0" presId="urn:microsoft.com/office/officeart/2008/layout/HorizontalMultiLevelHierarchy"/>
    <dgm:cxn modelId="{98C912F2-3101-4C79-A3CD-C9309E33EEBA}" type="presOf" srcId="{F9E7143C-3D94-460F-B439-5667B4C9E44A}" destId="{C6DC365A-6E17-4940-A467-A37167D15625}" srcOrd="1" destOrd="0" presId="urn:microsoft.com/office/officeart/2008/layout/HorizontalMultiLevelHierarchy"/>
    <dgm:cxn modelId="{18DA1BA6-1F71-4F64-ACF1-4FFBFF58BB94}" type="presOf" srcId="{F9E7143C-3D94-460F-B439-5667B4C9E44A}" destId="{3FAC2447-CA01-4B03-B72D-8FA05D642488}" srcOrd="0" destOrd="0" presId="urn:microsoft.com/office/officeart/2008/layout/HorizontalMultiLevelHierarchy"/>
    <dgm:cxn modelId="{A5D4847D-7289-4851-B461-3246976736E1}" type="presOf" srcId="{5581E81F-88F8-4BD1-B4A8-E00C8BD70F92}" destId="{D6F990B2-1C7B-4B61-AAE5-CFAAE0873F71}" srcOrd="0" destOrd="0" presId="urn:microsoft.com/office/officeart/2008/layout/HorizontalMultiLevelHierarchy"/>
    <dgm:cxn modelId="{A0CF0836-D51F-4E43-B1CB-CD01D37713C0}" type="presOf" srcId="{01AE68AE-3A99-4D64-9C6F-18FF1F9ECFD5}" destId="{2427A531-159E-4F2A-963D-DC3EA922004E}" srcOrd="0" destOrd="0" presId="urn:microsoft.com/office/officeart/2008/layout/HorizontalMultiLevelHierarchy"/>
    <dgm:cxn modelId="{3DAF5142-62FC-4A22-B5BA-C70A70F614A3}" type="presOf" srcId="{AD0B4ACF-8F76-4421-96F7-27FF329B8D72}" destId="{0482C2E2-40A8-4A58-BEC7-F21B597E5042}" srcOrd="0" destOrd="0" presId="urn:microsoft.com/office/officeart/2008/layout/HorizontalMultiLevelHierarchy"/>
    <dgm:cxn modelId="{3E172EE4-A26D-4912-8041-88D441376674}" type="presOf" srcId="{5CBEDBD2-01D2-4B45-A200-883A667BCA64}" destId="{21D213CE-8855-430D-9736-023CEF02EEEF}" srcOrd="0" destOrd="0" presId="urn:microsoft.com/office/officeart/2008/layout/HorizontalMultiLevelHierarchy"/>
    <dgm:cxn modelId="{E1684BC2-886E-432E-9519-32001085CBF6}" type="presOf" srcId="{541DBBD6-AC54-4AFE-9E10-F50C472317D7}" destId="{3BDA58D8-3FB3-4AD0-9880-160174DA5ADE}" srcOrd="1" destOrd="0" presId="urn:microsoft.com/office/officeart/2008/layout/HorizontalMultiLevelHierarchy"/>
    <dgm:cxn modelId="{95B0809C-76E5-4C7C-9399-03AFAD2EC10B}" srcId="{01AE68AE-3A99-4D64-9C6F-18FF1F9ECFD5}" destId="{34BD54AE-6EE9-45C3-A1FF-79EB85FEE86C}" srcOrd="0" destOrd="0" parTransId="{1995CF9E-544E-4E91-9ACC-3D404CDD5C56}" sibTransId="{F63A63AB-4765-463E-8130-626A47E46A66}"/>
    <dgm:cxn modelId="{4E1E55FC-140C-443A-AD8A-9B6883AF10C7}" type="presOf" srcId="{9BC4B341-FA28-4F8E-8461-765722EFC2C2}" destId="{80065BE8-BED2-4F91-9D60-151E94D43488}" srcOrd="1" destOrd="0" presId="urn:microsoft.com/office/officeart/2008/layout/HorizontalMultiLevelHierarchy"/>
    <dgm:cxn modelId="{3C4FC9E1-1942-4AA6-BDFF-34D2821E50AB}" type="presOf" srcId="{204EDCB8-BCF5-4910-A358-6BACF9B6AD7C}" destId="{F8B501BE-265D-464D-9628-02B0FB2FC04A}" srcOrd="1" destOrd="0" presId="urn:microsoft.com/office/officeart/2008/layout/HorizontalMultiLevelHierarchy"/>
    <dgm:cxn modelId="{1E3BB4CE-3006-4885-80D9-B3CA35F56208}" type="presOf" srcId="{D18195B5-9EE2-493D-9D98-F88623F35DF6}" destId="{6BCBE7C3-3DEF-4157-B344-6A65EAC0A392}" srcOrd="1" destOrd="0" presId="urn:microsoft.com/office/officeart/2008/layout/HorizontalMultiLevelHierarchy"/>
    <dgm:cxn modelId="{A489C146-F8EB-4650-B720-35F3D15CAB27}" srcId="{01AE68AE-3A99-4D64-9C6F-18FF1F9ECFD5}" destId="{D4E30A09-E514-4BB5-B08B-9694BE57781B}" srcOrd="1" destOrd="0" parTransId="{EFDFA377-4D11-4F1F-8D2B-D5869136733B}" sibTransId="{8FF44884-8F27-4DEE-80B3-CD349E3B698C}"/>
    <dgm:cxn modelId="{0C450E8B-6B10-4FCA-8FC4-F7AECBE8F97C}" srcId="{D4E30A09-E514-4BB5-B08B-9694BE57781B}" destId="{E27AF3BA-9516-4CB2-ACC7-2B6D05B24D9A}" srcOrd="1" destOrd="0" parTransId="{204EDCB8-BCF5-4910-A358-6BACF9B6AD7C}" sibTransId="{07F195DB-0849-4DC8-823C-A9C08788340C}"/>
    <dgm:cxn modelId="{3360FE03-F3C9-47E0-8128-BA56A32BAAD3}" srcId="{BC663C1E-598B-4C0C-A948-DEFD375BE8B1}" destId="{D9B7BF7B-253A-4699-B007-18DEAFB8C2A4}" srcOrd="2" destOrd="0" parTransId="{D18195B5-9EE2-493D-9D98-F88623F35DF6}" sibTransId="{2EB8F6CA-E988-4764-AF62-A51816EAC52F}"/>
    <dgm:cxn modelId="{E3526B64-0AED-42C6-978D-6FA0055CBFF5}" type="presOf" srcId="{9BC4B341-FA28-4F8E-8461-765722EFC2C2}" destId="{B03D8845-3CB0-48D3-956B-6DA0350FD721}" srcOrd="0" destOrd="0" presId="urn:microsoft.com/office/officeart/2008/layout/HorizontalMultiLevelHierarchy"/>
    <dgm:cxn modelId="{C720C45F-0118-4150-8E93-14C3D372ED49}" type="presOf" srcId="{1C56D08D-F415-4BFA-81C1-365F3E869D6D}" destId="{A3DB3711-CC0B-426E-9123-9B70317BF071}" srcOrd="0" destOrd="0" presId="urn:microsoft.com/office/officeart/2008/layout/HorizontalMultiLevelHierarchy"/>
    <dgm:cxn modelId="{C289E128-C5F3-4AD8-AEC0-2A4A7F64BF3E}" type="presOf" srcId="{E27AF3BA-9516-4CB2-ACC7-2B6D05B24D9A}" destId="{9F40C5DD-179D-4DAB-9BC2-D1B7F6A36841}" srcOrd="0" destOrd="0" presId="urn:microsoft.com/office/officeart/2008/layout/HorizontalMultiLevelHierarchy"/>
    <dgm:cxn modelId="{71DC6F4E-C078-43BC-9B0A-50B8D00F9FD4}" type="presOf" srcId="{E9E74C27-4018-472A-9581-8201851A3DA1}" destId="{6422E131-F76A-468A-A9FA-AAEFD826D495}" srcOrd="0" destOrd="0" presId="urn:microsoft.com/office/officeart/2008/layout/HorizontalMultiLevelHierarchy"/>
    <dgm:cxn modelId="{CDBC1F8C-DED9-4BF9-A27B-CB5ACA9C4883}" srcId="{D4E30A09-E514-4BB5-B08B-9694BE57781B}" destId="{68CDBEB4-7F93-44FD-83C1-E8DD105DEB8A}" srcOrd="2" destOrd="0" parTransId="{9BC4B341-FA28-4F8E-8461-765722EFC2C2}" sibTransId="{04E58163-F6C0-40A6-9CCC-15FD8A1F4249}"/>
    <dgm:cxn modelId="{8C7E532E-B92B-4BA8-B2CD-9603DD26868A}" srcId="{5CBEDBD2-01D2-4B45-A200-883A667BCA64}" destId="{01AE68AE-3A99-4D64-9C6F-18FF1F9ECFD5}" srcOrd="0" destOrd="0" parTransId="{680A8003-428E-464A-92B8-C907C6F013EB}" sibTransId="{14456126-C655-43E7-96BE-8F573209E1DA}"/>
    <dgm:cxn modelId="{1F7B09BF-F87F-46B6-9F66-9AD935D79794}" type="presOf" srcId="{68CDBEB4-7F93-44FD-83C1-E8DD105DEB8A}" destId="{400D857A-5A0E-46D3-8BAC-C44527D174A1}" srcOrd="0" destOrd="0" presId="urn:microsoft.com/office/officeart/2008/layout/HorizontalMultiLevelHierarchy"/>
    <dgm:cxn modelId="{07FE24BF-3E70-4E7A-AB97-290527CE90C8}" type="presOf" srcId="{D4E30A09-E514-4BB5-B08B-9694BE57781B}" destId="{A46C9322-E613-4AAC-A19D-5C46BB973EEA}" srcOrd="0" destOrd="0" presId="urn:microsoft.com/office/officeart/2008/layout/HorizontalMultiLevelHierarchy"/>
    <dgm:cxn modelId="{F4D8D8F7-BB92-4F81-B56A-631AB9E61CDA}" srcId="{01AE68AE-3A99-4D64-9C6F-18FF1F9ECFD5}" destId="{BC663C1E-598B-4C0C-A948-DEFD375BE8B1}" srcOrd="2" destOrd="0" parTransId="{F9E7143C-3D94-460F-B439-5667B4C9E44A}" sibTransId="{CB3C1376-A1EC-44BF-B8BE-9C073EE6740C}"/>
    <dgm:cxn modelId="{5942DEAB-B7F4-4298-8DDB-880B64542339}" type="presOf" srcId="{62AA40B4-61C0-4E95-8653-CCEFA8047DD3}" destId="{2442D073-493F-4231-8F3E-6F1111D54D80}" srcOrd="0" destOrd="0" presId="urn:microsoft.com/office/officeart/2008/layout/HorizontalMultiLevelHierarchy"/>
    <dgm:cxn modelId="{25A39B54-90DF-4F72-97A3-3B9AA06315E4}" type="presOf" srcId="{204EDCB8-BCF5-4910-A358-6BACF9B6AD7C}" destId="{7382E874-1965-4280-9225-D51C5A6FCC49}" srcOrd="0" destOrd="0" presId="urn:microsoft.com/office/officeart/2008/layout/HorizontalMultiLevelHierarchy"/>
    <dgm:cxn modelId="{F6F586A4-1E42-4541-B989-616A449ADB82}" type="presOf" srcId="{2C23664D-BEDC-43EE-90A7-0FB89CC9A468}" destId="{EB2E5623-3583-4A0C-A3ED-0A70EDF690AF}" srcOrd="0" destOrd="0" presId="urn:microsoft.com/office/officeart/2008/layout/HorizontalMultiLevelHierarchy"/>
    <dgm:cxn modelId="{2C410FC8-FCBA-413B-9BDB-35BC1D59C745}" type="presOf" srcId="{D18195B5-9EE2-493D-9D98-F88623F35DF6}" destId="{D5B2151B-DFC2-4E51-BFAF-D91E119D50D0}" srcOrd="0" destOrd="0" presId="urn:microsoft.com/office/officeart/2008/layout/HorizontalMultiLevelHierarchy"/>
    <dgm:cxn modelId="{6B55BE1C-A631-4BFF-AB54-FE4DE636D9CC}" type="presOf" srcId="{BC663C1E-598B-4C0C-A948-DEFD375BE8B1}" destId="{CF3AF4AF-F326-4049-9C60-F10BE7B90548}" srcOrd="0" destOrd="0" presId="urn:microsoft.com/office/officeart/2008/layout/HorizontalMultiLevelHierarchy"/>
    <dgm:cxn modelId="{34D6F0EE-EC93-4399-90D9-1360BAAB78F8}" srcId="{D4E30A09-E514-4BB5-B08B-9694BE57781B}" destId="{62AA40B4-61C0-4E95-8653-CCEFA8047DD3}" srcOrd="0" destOrd="0" parTransId="{DAF04567-7E62-4AF8-9CC1-CA6BC21ED321}" sibTransId="{9C7CD007-3C62-4043-89E8-98A98A8BE3BE}"/>
    <dgm:cxn modelId="{A88ECFB0-46C3-4642-BFC0-5EE57F830CFA}" type="presOf" srcId="{17BC335B-E0F0-4E0A-9A64-952F168BB9F1}" destId="{85315D83-AABC-4646-9CA1-4A7B753A70C2}" srcOrd="0" destOrd="0" presId="urn:microsoft.com/office/officeart/2008/layout/HorizontalMultiLevelHierarchy"/>
    <dgm:cxn modelId="{B88BEE0B-1AC3-405A-9D5C-04EE6608B207}" type="presOf" srcId="{1C56D08D-F415-4BFA-81C1-365F3E869D6D}" destId="{6E11DCF8-BD85-4561-B9B4-4A492509E457}" srcOrd="1" destOrd="0" presId="urn:microsoft.com/office/officeart/2008/layout/HorizontalMultiLevelHierarchy"/>
    <dgm:cxn modelId="{82E9F4B8-9C21-4D5A-8DB4-490770A798F5}" type="presOf" srcId="{DAF04567-7E62-4AF8-9CC1-CA6BC21ED321}" destId="{14046B4C-D077-4307-BC56-15F49FE67D46}" srcOrd="0" destOrd="0" presId="urn:microsoft.com/office/officeart/2008/layout/HorizontalMultiLevelHierarchy"/>
    <dgm:cxn modelId="{CA316CEB-4E74-4C49-82DF-ED0A7C941CD0}" type="presOf" srcId="{680A8003-428E-464A-92B8-C907C6F013EB}" destId="{6262EA17-A187-4E7A-A75C-4B4A5851CB14}" srcOrd="0" destOrd="0" presId="urn:microsoft.com/office/officeart/2008/layout/HorizontalMultiLevelHierarchy"/>
    <dgm:cxn modelId="{29D36F6C-8129-4D75-A62D-4EF138005C16}" type="presOf" srcId="{680A8003-428E-464A-92B8-C907C6F013EB}" destId="{FF53B473-CD97-4CB4-8D3D-C03DF743DAF8}" srcOrd="1" destOrd="0" presId="urn:microsoft.com/office/officeart/2008/layout/HorizontalMultiLevelHierarchy"/>
    <dgm:cxn modelId="{9B6D07C5-4BCB-4B66-8245-00802EE13B70}" srcId="{17BC335B-E0F0-4E0A-9A64-952F168BB9F1}" destId="{5CBEDBD2-01D2-4B45-A200-883A667BCA64}" srcOrd="0" destOrd="0" parTransId="{A02873D3-FC3F-40DE-B8DE-46EFE7D73652}" sibTransId="{19CA8160-8ADD-4374-8DD1-D5E487B022AC}"/>
    <dgm:cxn modelId="{A0C6E57D-3137-4661-BD47-88B8BE96A638}" type="presOf" srcId="{EFDFA377-4D11-4F1F-8D2B-D5869136733B}" destId="{026839B2-1DFC-430D-9DA8-C71E5761F80A}" srcOrd="0" destOrd="0" presId="urn:microsoft.com/office/officeart/2008/layout/HorizontalMultiLevelHierarchy"/>
    <dgm:cxn modelId="{46C76650-5174-4261-91FC-98B34F3547BE}" srcId="{BC663C1E-598B-4C0C-A948-DEFD375BE8B1}" destId="{2C23664D-BEDC-43EE-90A7-0FB89CC9A468}" srcOrd="1" destOrd="0" parTransId="{5581E81F-88F8-4BD1-B4A8-E00C8BD70F92}" sibTransId="{77D1A730-83CF-4B30-ABDB-0B3E8D7A9394}"/>
    <dgm:cxn modelId="{39B44F35-A45D-412F-8F12-5348697CF3C6}" type="presOf" srcId="{1995CF9E-544E-4E91-9ACC-3D404CDD5C56}" destId="{DF609D3E-2449-4C9F-80D5-4779645224E5}" srcOrd="1" destOrd="0" presId="urn:microsoft.com/office/officeart/2008/layout/HorizontalMultiLevelHierarchy"/>
    <dgm:cxn modelId="{DED1BEB3-BFA2-494C-9A56-4895F5AA28A6}" type="presOf" srcId="{541DBBD6-AC54-4AFE-9E10-F50C472317D7}" destId="{F7914006-3287-4608-A341-167736D45BBF}" srcOrd="0" destOrd="0" presId="urn:microsoft.com/office/officeart/2008/layout/HorizontalMultiLevelHierarchy"/>
    <dgm:cxn modelId="{1FF53E29-AD74-4793-8A70-285E6D6D176D}" srcId="{01AE68AE-3A99-4D64-9C6F-18FF1F9ECFD5}" destId="{E9E74C27-4018-472A-9581-8201851A3DA1}" srcOrd="3" destOrd="0" parTransId="{1C56D08D-F415-4BFA-81C1-365F3E869D6D}" sibTransId="{E15B3171-5BCC-4BA8-9F76-DCC2FF622FE2}"/>
    <dgm:cxn modelId="{9D3307AF-B77F-4941-84AD-C84D809F8153}" type="presOf" srcId="{D9B7BF7B-253A-4699-B007-18DEAFB8C2A4}" destId="{52488923-6920-499C-B5C3-CDD2B4A47BFA}" srcOrd="0" destOrd="0" presId="urn:microsoft.com/office/officeart/2008/layout/HorizontalMultiLevelHierarchy"/>
    <dgm:cxn modelId="{649F8518-B94A-4D07-B6B9-EC4A08A47BE5}" type="presParOf" srcId="{85315D83-AABC-4646-9CA1-4A7B753A70C2}" destId="{E1439EFE-86E5-45C2-88D0-EA9F6F56238D}" srcOrd="0" destOrd="0" presId="urn:microsoft.com/office/officeart/2008/layout/HorizontalMultiLevelHierarchy"/>
    <dgm:cxn modelId="{CA2B9B1D-3BBA-4441-AFE5-EA61CAD46DE0}" type="presParOf" srcId="{E1439EFE-86E5-45C2-88D0-EA9F6F56238D}" destId="{21D213CE-8855-430D-9736-023CEF02EEEF}" srcOrd="0" destOrd="0" presId="urn:microsoft.com/office/officeart/2008/layout/HorizontalMultiLevelHierarchy"/>
    <dgm:cxn modelId="{2AAD49E2-C026-4B62-8FE6-9DD4A661E010}" type="presParOf" srcId="{E1439EFE-86E5-45C2-88D0-EA9F6F56238D}" destId="{87786F3E-9EB4-4870-B456-9D094B54A608}" srcOrd="1" destOrd="0" presId="urn:microsoft.com/office/officeart/2008/layout/HorizontalMultiLevelHierarchy"/>
    <dgm:cxn modelId="{DB301361-4EDC-4B79-BDA2-8BB94C5EC946}" type="presParOf" srcId="{87786F3E-9EB4-4870-B456-9D094B54A608}" destId="{6262EA17-A187-4E7A-A75C-4B4A5851CB14}" srcOrd="0" destOrd="0" presId="urn:microsoft.com/office/officeart/2008/layout/HorizontalMultiLevelHierarchy"/>
    <dgm:cxn modelId="{3D985525-DDD6-4828-A598-A9E9262A69E0}" type="presParOf" srcId="{6262EA17-A187-4E7A-A75C-4B4A5851CB14}" destId="{FF53B473-CD97-4CB4-8D3D-C03DF743DAF8}" srcOrd="0" destOrd="0" presId="urn:microsoft.com/office/officeart/2008/layout/HorizontalMultiLevelHierarchy"/>
    <dgm:cxn modelId="{BE829164-45A5-4977-AD86-B14BC4D172E9}" type="presParOf" srcId="{87786F3E-9EB4-4870-B456-9D094B54A608}" destId="{FE285206-5797-4441-8E15-F7F771DE88AB}" srcOrd="1" destOrd="0" presId="urn:microsoft.com/office/officeart/2008/layout/HorizontalMultiLevelHierarchy"/>
    <dgm:cxn modelId="{5744F83F-E180-42BC-8878-4A5D44A4FF6F}" type="presParOf" srcId="{FE285206-5797-4441-8E15-F7F771DE88AB}" destId="{2427A531-159E-4F2A-963D-DC3EA922004E}" srcOrd="0" destOrd="0" presId="urn:microsoft.com/office/officeart/2008/layout/HorizontalMultiLevelHierarchy"/>
    <dgm:cxn modelId="{618A2C98-5EBE-4306-8F5D-B662A197E1E1}" type="presParOf" srcId="{FE285206-5797-4441-8E15-F7F771DE88AB}" destId="{BF3CEFED-800A-4D63-98C4-B4AB7A5CADB4}" srcOrd="1" destOrd="0" presId="urn:microsoft.com/office/officeart/2008/layout/HorizontalMultiLevelHierarchy"/>
    <dgm:cxn modelId="{F1E3A452-A781-4C18-9BF4-608D1A09E3A4}" type="presParOf" srcId="{BF3CEFED-800A-4D63-98C4-B4AB7A5CADB4}" destId="{AFC56311-E1C4-4F13-83F4-4FB094FC0D3B}" srcOrd="0" destOrd="0" presId="urn:microsoft.com/office/officeart/2008/layout/HorizontalMultiLevelHierarchy"/>
    <dgm:cxn modelId="{989C7CFF-3EB5-4BEE-94D0-992F8053A1F7}" type="presParOf" srcId="{AFC56311-E1C4-4F13-83F4-4FB094FC0D3B}" destId="{DF609D3E-2449-4C9F-80D5-4779645224E5}" srcOrd="0" destOrd="0" presId="urn:microsoft.com/office/officeart/2008/layout/HorizontalMultiLevelHierarchy"/>
    <dgm:cxn modelId="{0882B9D9-F9E2-4E9D-85EB-04C7A743271D}" type="presParOf" srcId="{BF3CEFED-800A-4D63-98C4-B4AB7A5CADB4}" destId="{3D017F17-7EAA-487A-B7CE-CFC9ED08CC9F}" srcOrd="1" destOrd="0" presId="urn:microsoft.com/office/officeart/2008/layout/HorizontalMultiLevelHierarchy"/>
    <dgm:cxn modelId="{153E83DB-4422-44AF-964D-5C24470B1F5B}" type="presParOf" srcId="{3D017F17-7EAA-487A-B7CE-CFC9ED08CC9F}" destId="{62E9A143-3438-4602-B194-94F16826CFFE}" srcOrd="0" destOrd="0" presId="urn:microsoft.com/office/officeart/2008/layout/HorizontalMultiLevelHierarchy"/>
    <dgm:cxn modelId="{6D2768B6-4E3A-4941-84C7-ABC4FBFB5A91}" type="presParOf" srcId="{3D017F17-7EAA-487A-B7CE-CFC9ED08CC9F}" destId="{606A929B-8D12-4C6D-8A7E-2071B70DFF6F}" srcOrd="1" destOrd="0" presId="urn:microsoft.com/office/officeart/2008/layout/HorizontalMultiLevelHierarchy"/>
    <dgm:cxn modelId="{3D16CCB0-CE01-485D-B775-1E4C9F78F42A}" type="presParOf" srcId="{BF3CEFED-800A-4D63-98C4-B4AB7A5CADB4}" destId="{026839B2-1DFC-430D-9DA8-C71E5761F80A}" srcOrd="2" destOrd="0" presId="urn:microsoft.com/office/officeart/2008/layout/HorizontalMultiLevelHierarchy"/>
    <dgm:cxn modelId="{A81826E8-7036-43E1-9FBA-17358677A2B0}" type="presParOf" srcId="{026839B2-1DFC-430D-9DA8-C71E5761F80A}" destId="{6D8F5BFA-34D5-41EC-ADAB-A7CADD1C8C93}" srcOrd="0" destOrd="0" presId="urn:microsoft.com/office/officeart/2008/layout/HorizontalMultiLevelHierarchy"/>
    <dgm:cxn modelId="{F1C2962E-CC5C-44E0-A358-890F10C18DA4}" type="presParOf" srcId="{BF3CEFED-800A-4D63-98C4-B4AB7A5CADB4}" destId="{453D62EF-9140-4905-AA8D-62EBABEB23D7}" srcOrd="3" destOrd="0" presId="urn:microsoft.com/office/officeart/2008/layout/HorizontalMultiLevelHierarchy"/>
    <dgm:cxn modelId="{082CFAE3-8AA5-4261-9863-3033F6A1B857}" type="presParOf" srcId="{453D62EF-9140-4905-AA8D-62EBABEB23D7}" destId="{A46C9322-E613-4AAC-A19D-5C46BB973EEA}" srcOrd="0" destOrd="0" presId="urn:microsoft.com/office/officeart/2008/layout/HorizontalMultiLevelHierarchy"/>
    <dgm:cxn modelId="{B42D3520-D226-4A4E-AFD5-586A4DF1CFEF}" type="presParOf" srcId="{453D62EF-9140-4905-AA8D-62EBABEB23D7}" destId="{5D54C5D8-0728-4216-BA60-D15C4D24D06B}" srcOrd="1" destOrd="0" presId="urn:microsoft.com/office/officeart/2008/layout/HorizontalMultiLevelHierarchy"/>
    <dgm:cxn modelId="{4CA942F8-24CB-4C61-B8B0-281164058662}" type="presParOf" srcId="{5D54C5D8-0728-4216-BA60-D15C4D24D06B}" destId="{14046B4C-D077-4307-BC56-15F49FE67D46}" srcOrd="0" destOrd="0" presId="urn:microsoft.com/office/officeart/2008/layout/HorizontalMultiLevelHierarchy"/>
    <dgm:cxn modelId="{07256FD6-A0EC-4CCF-8054-F9CAAE957340}" type="presParOf" srcId="{14046B4C-D077-4307-BC56-15F49FE67D46}" destId="{51F422E1-31D3-4AAB-BAA2-83CEC4DA8F8D}" srcOrd="0" destOrd="0" presId="urn:microsoft.com/office/officeart/2008/layout/HorizontalMultiLevelHierarchy"/>
    <dgm:cxn modelId="{3E844361-F713-4FB5-A4F9-C46334E750D1}" type="presParOf" srcId="{5D54C5D8-0728-4216-BA60-D15C4D24D06B}" destId="{FB3ABD7E-7715-4459-9DD5-92E7055E7E5A}" srcOrd="1" destOrd="0" presId="urn:microsoft.com/office/officeart/2008/layout/HorizontalMultiLevelHierarchy"/>
    <dgm:cxn modelId="{DAA0BDC6-3DEF-403F-8E0F-3E84CD94896A}" type="presParOf" srcId="{FB3ABD7E-7715-4459-9DD5-92E7055E7E5A}" destId="{2442D073-493F-4231-8F3E-6F1111D54D80}" srcOrd="0" destOrd="0" presId="urn:microsoft.com/office/officeart/2008/layout/HorizontalMultiLevelHierarchy"/>
    <dgm:cxn modelId="{4714F7A0-049D-456D-8269-335A427E532B}" type="presParOf" srcId="{FB3ABD7E-7715-4459-9DD5-92E7055E7E5A}" destId="{F37F534F-AC75-4FFC-A2C2-A412F1539CCE}" srcOrd="1" destOrd="0" presId="urn:microsoft.com/office/officeart/2008/layout/HorizontalMultiLevelHierarchy"/>
    <dgm:cxn modelId="{94A9D9F6-CB3A-4C80-B397-7C1789028849}" type="presParOf" srcId="{5D54C5D8-0728-4216-BA60-D15C4D24D06B}" destId="{7382E874-1965-4280-9225-D51C5A6FCC49}" srcOrd="2" destOrd="0" presId="urn:microsoft.com/office/officeart/2008/layout/HorizontalMultiLevelHierarchy"/>
    <dgm:cxn modelId="{F74F9BCF-45D0-44B7-A212-5BA96BE74ED8}" type="presParOf" srcId="{7382E874-1965-4280-9225-D51C5A6FCC49}" destId="{F8B501BE-265D-464D-9628-02B0FB2FC04A}" srcOrd="0" destOrd="0" presId="urn:microsoft.com/office/officeart/2008/layout/HorizontalMultiLevelHierarchy"/>
    <dgm:cxn modelId="{5F734599-B882-4557-95DB-9FF8EADD0675}" type="presParOf" srcId="{5D54C5D8-0728-4216-BA60-D15C4D24D06B}" destId="{C0659014-F920-43EF-BA23-2B7585D429FE}" srcOrd="3" destOrd="0" presId="urn:microsoft.com/office/officeart/2008/layout/HorizontalMultiLevelHierarchy"/>
    <dgm:cxn modelId="{327DA1AD-7AEF-4853-A1E5-73BFB6AA0911}" type="presParOf" srcId="{C0659014-F920-43EF-BA23-2B7585D429FE}" destId="{9F40C5DD-179D-4DAB-9BC2-D1B7F6A36841}" srcOrd="0" destOrd="0" presId="urn:microsoft.com/office/officeart/2008/layout/HorizontalMultiLevelHierarchy"/>
    <dgm:cxn modelId="{B39E7AE4-3BBB-4730-A4CB-17F470DB7B9D}" type="presParOf" srcId="{C0659014-F920-43EF-BA23-2B7585D429FE}" destId="{D0433CDA-3C1A-4834-B878-CB58F3083223}" srcOrd="1" destOrd="0" presId="urn:microsoft.com/office/officeart/2008/layout/HorizontalMultiLevelHierarchy"/>
    <dgm:cxn modelId="{04B31AAB-5F34-410D-B8B6-B164FF832F0C}" type="presParOf" srcId="{5D54C5D8-0728-4216-BA60-D15C4D24D06B}" destId="{B03D8845-3CB0-48D3-956B-6DA0350FD721}" srcOrd="4" destOrd="0" presId="urn:microsoft.com/office/officeart/2008/layout/HorizontalMultiLevelHierarchy"/>
    <dgm:cxn modelId="{4E5D0958-500C-4BF5-ADDF-94991566D61B}" type="presParOf" srcId="{B03D8845-3CB0-48D3-956B-6DA0350FD721}" destId="{80065BE8-BED2-4F91-9D60-151E94D43488}" srcOrd="0" destOrd="0" presId="urn:microsoft.com/office/officeart/2008/layout/HorizontalMultiLevelHierarchy"/>
    <dgm:cxn modelId="{B9D03A34-33DA-43E7-9E2F-DA28723064A1}" type="presParOf" srcId="{5D54C5D8-0728-4216-BA60-D15C4D24D06B}" destId="{35A89D39-523F-494D-AD0D-AD878E9AEB41}" srcOrd="5" destOrd="0" presId="urn:microsoft.com/office/officeart/2008/layout/HorizontalMultiLevelHierarchy"/>
    <dgm:cxn modelId="{B6AE8A76-23F3-4BE7-BF7E-8C7491768F59}" type="presParOf" srcId="{35A89D39-523F-494D-AD0D-AD878E9AEB41}" destId="{400D857A-5A0E-46D3-8BAC-C44527D174A1}" srcOrd="0" destOrd="0" presId="urn:microsoft.com/office/officeart/2008/layout/HorizontalMultiLevelHierarchy"/>
    <dgm:cxn modelId="{3C89F696-32B4-4068-A46B-81731E6D12E7}" type="presParOf" srcId="{35A89D39-523F-494D-AD0D-AD878E9AEB41}" destId="{4A8FBB3B-4FE5-450B-B256-F37AFE262357}" srcOrd="1" destOrd="0" presId="urn:microsoft.com/office/officeart/2008/layout/HorizontalMultiLevelHierarchy"/>
    <dgm:cxn modelId="{CE84EEBC-82A1-498A-B39F-4DAAEC69F51D}" type="presParOf" srcId="{BF3CEFED-800A-4D63-98C4-B4AB7A5CADB4}" destId="{3FAC2447-CA01-4B03-B72D-8FA05D642488}" srcOrd="4" destOrd="0" presId="urn:microsoft.com/office/officeart/2008/layout/HorizontalMultiLevelHierarchy"/>
    <dgm:cxn modelId="{9466E971-8E3C-40C9-AB2B-C2C57D73197F}" type="presParOf" srcId="{3FAC2447-CA01-4B03-B72D-8FA05D642488}" destId="{C6DC365A-6E17-4940-A467-A37167D15625}" srcOrd="0" destOrd="0" presId="urn:microsoft.com/office/officeart/2008/layout/HorizontalMultiLevelHierarchy"/>
    <dgm:cxn modelId="{C64645C6-542A-4D7C-BE8F-CF49B61AC0A1}" type="presParOf" srcId="{BF3CEFED-800A-4D63-98C4-B4AB7A5CADB4}" destId="{C7C798DA-ED14-408D-86A7-B74E3D23F9F9}" srcOrd="5" destOrd="0" presId="urn:microsoft.com/office/officeart/2008/layout/HorizontalMultiLevelHierarchy"/>
    <dgm:cxn modelId="{E7066CC5-5AA8-40D1-88B0-E3AAAA22B6FF}" type="presParOf" srcId="{C7C798DA-ED14-408D-86A7-B74E3D23F9F9}" destId="{CF3AF4AF-F326-4049-9C60-F10BE7B90548}" srcOrd="0" destOrd="0" presId="urn:microsoft.com/office/officeart/2008/layout/HorizontalMultiLevelHierarchy"/>
    <dgm:cxn modelId="{ABFA6C43-9916-4FDD-935A-154DD41913B6}" type="presParOf" srcId="{C7C798DA-ED14-408D-86A7-B74E3D23F9F9}" destId="{8148DF70-0E38-4996-A55A-EDB3C204F368}" srcOrd="1" destOrd="0" presId="urn:microsoft.com/office/officeart/2008/layout/HorizontalMultiLevelHierarchy"/>
    <dgm:cxn modelId="{57857787-6C4D-4C19-9797-D09CCADC85EC}" type="presParOf" srcId="{8148DF70-0E38-4996-A55A-EDB3C204F368}" destId="{F7914006-3287-4608-A341-167736D45BBF}" srcOrd="0" destOrd="0" presId="urn:microsoft.com/office/officeart/2008/layout/HorizontalMultiLevelHierarchy"/>
    <dgm:cxn modelId="{9A03AE67-FD50-4761-91B6-95517D37D903}" type="presParOf" srcId="{F7914006-3287-4608-A341-167736D45BBF}" destId="{3BDA58D8-3FB3-4AD0-9880-160174DA5ADE}" srcOrd="0" destOrd="0" presId="urn:microsoft.com/office/officeart/2008/layout/HorizontalMultiLevelHierarchy"/>
    <dgm:cxn modelId="{7B27C568-34CB-4F5A-B5C9-CA6F80E80B70}" type="presParOf" srcId="{8148DF70-0E38-4996-A55A-EDB3C204F368}" destId="{C17D36BF-3544-4460-AF64-0E3BB6B3C572}" srcOrd="1" destOrd="0" presId="urn:microsoft.com/office/officeart/2008/layout/HorizontalMultiLevelHierarchy"/>
    <dgm:cxn modelId="{397F5C3F-E53F-4733-85DA-E7C67A2F2D3C}" type="presParOf" srcId="{C17D36BF-3544-4460-AF64-0E3BB6B3C572}" destId="{0482C2E2-40A8-4A58-BEC7-F21B597E5042}" srcOrd="0" destOrd="0" presId="urn:microsoft.com/office/officeart/2008/layout/HorizontalMultiLevelHierarchy"/>
    <dgm:cxn modelId="{7D384ED6-0ADF-4460-ABDF-FFE54BC1138D}" type="presParOf" srcId="{C17D36BF-3544-4460-AF64-0E3BB6B3C572}" destId="{9DA9B9AE-B5A9-491E-8E74-87450450F98C}" srcOrd="1" destOrd="0" presId="urn:microsoft.com/office/officeart/2008/layout/HorizontalMultiLevelHierarchy"/>
    <dgm:cxn modelId="{207134EF-CA29-421F-BECA-AE3705C7EA0E}" type="presParOf" srcId="{8148DF70-0E38-4996-A55A-EDB3C204F368}" destId="{D6F990B2-1C7B-4B61-AAE5-CFAAE0873F71}" srcOrd="2" destOrd="0" presId="urn:microsoft.com/office/officeart/2008/layout/HorizontalMultiLevelHierarchy"/>
    <dgm:cxn modelId="{9E0A7063-A76A-461F-804B-037BE73947D9}" type="presParOf" srcId="{D6F990B2-1C7B-4B61-AAE5-CFAAE0873F71}" destId="{2804192C-187C-4B68-BEB7-1E440DC141FA}" srcOrd="0" destOrd="0" presId="urn:microsoft.com/office/officeart/2008/layout/HorizontalMultiLevelHierarchy"/>
    <dgm:cxn modelId="{23A925C8-55C9-42C9-B765-711FA9C110CC}" type="presParOf" srcId="{8148DF70-0E38-4996-A55A-EDB3C204F368}" destId="{BD057A4B-5E8C-40F6-B6B0-A8D60543BF4D}" srcOrd="3" destOrd="0" presId="urn:microsoft.com/office/officeart/2008/layout/HorizontalMultiLevelHierarchy"/>
    <dgm:cxn modelId="{90AB25EE-2457-4BD3-B826-85E7E770B619}" type="presParOf" srcId="{BD057A4B-5E8C-40F6-B6B0-A8D60543BF4D}" destId="{EB2E5623-3583-4A0C-A3ED-0A70EDF690AF}" srcOrd="0" destOrd="0" presId="urn:microsoft.com/office/officeart/2008/layout/HorizontalMultiLevelHierarchy"/>
    <dgm:cxn modelId="{83200F5D-0353-4B66-BA79-2F3F87C95027}" type="presParOf" srcId="{BD057A4B-5E8C-40F6-B6B0-A8D60543BF4D}" destId="{7662A1AD-3C28-4D64-BD6E-B804B326AE8D}" srcOrd="1" destOrd="0" presId="urn:microsoft.com/office/officeart/2008/layout/HorizontalMultiLevelHierarchy"/>
    <dgm:cxn modelId="{AEC4F24D-3547-4F1A-B38E-A84E784DF54B}" type="presParOf" srcId="{8148DF70-0E38-4996-A55A-EDB3C204F368}" destId="{D5B2151B-DFC2-4E51-BFAF-D91E119D50D0}" srcOrd="4" destOrd="0" presId="urn:microsoft.com/office/officeart/2008/layout/HorizontalMultiLevelHierarchy"/>
    <dgm:cxn modelId="{D441D1D5-5C18-4949-8F3A-7E4C8EB818AB}" type="presParOf" srcId="{D5B2151B-DFC2-4E51-BFAF-D91E119D50D0}" destId="{6BCBE7C3-3DEF-4157-B344-6A65EAC0A392}" srcOrd="0" destOrd="0" presId="urn:microsoft.com/office/officeart/2008/layout/HorizontalMultiLevelHierarchy"/>
    <dgm:cxn modelId="{85798CC9-BC3A-48B3-A081-06A63AA7FCC2}" type="presParOf" srcId="{8148DF70-0E38-4996-A55A-EDB3C204F368}" destId="{7C644940-E6D4-4A5D-92A2-231C69253A4D}" srcOrd="5" destOrd="0" presId="urn:microsoft.com/office/officeart/2008/layout/HorizontalMultiLevelHierarchy"/>
    <dgm:cxn modelId="{D0D27E20-B40E-4515-92F5-48335091A0CF}" type="presParOf" srcId="{7C644940-E6D4-4A5D-92A2-231C69253A4D}" destId="{52488923-6920-499C-B5C3-CDD2B4A47BFA}" srcOrd="0" destOrd="0" presId="urn:microsoft.com/office/officeart/2008/layout/HorizontalMultiLevelHierarchy"/>
    <dgm:cxn modelId="{163E6703-D200-44BA-AB57-CAF5DACDA862}" type="presParOf" srcId="{7C644940-E6D4-4A5D-92A2-231C69253A4D}" destId="{83D30F47-B163-4C54-8583-7F467622AA1E}" srcOrd="1" destOrd="0" presId="urn:microsoft.com/office/officeart/2008/layout/HorizontalMultiLevelHierarchy"/>
    <dgm:cxn modelId="{3452F012-A8EF-46A4-B4F9-D07458A69FCA}" type="presParOf" srcId="{BF3CEFED-800A-4D63-98C4-B4AB7A5CADB4}" destId="{A3DB3711-CC0B-426E-9123-9B70317BF071}" srcOrd="6" destOrd="0" presId="urn:microsoft.com/office/officeart/2008/layout/HorizontalMultiLevelHierarchy"/>
    <dgm:cxn modelId="{29261D5A-D602-4A55-8F89-6ACE70071F75}" type="presParOf" srcId="{A3DB3711-CC0B-426E-9123-9B70317BF071}" destId="{6E11DCF8-BD85-4561-B9B4-4A492509E457}" srcOrd="0" destOrd="0" presId="urn:microsoft.com/office/officeart/2008/layout/HorizontalMultiLevelHierarchy"/>
    <dgm:cxn modelId="{AB693EDF-DF01-4922-AC29-F5EC8CA68C56}" type="presParOf" srcId="{BF3CEFED-800A-4D63-98C4-B4AB7A5CADB4}" destId="{A9DBB86F-6AD9-4DD2-94A6-5F914D77C69B}" srcOrd="7" destOrd="0" presId="urn:microsoft.com/office/officeart/2008/layout/HorizontalMultiLevelHierarchy"/>
    <dgm:cxn modelId="{46073625-9A9E-4998-9D14-FE2A51C3425D}" type="presParOf" srcId="{A9DBB86F-6AD9-4DD2-94A6-5F914D77C69B}" destId="{6422E131-F76A-468A-A9FA-AAEFD826D495}" srcOrd="0" destOrd="0" presId="urn:microsoft.com/office/officeart/2008/layout/HorizontalMultiLevelHierarchy"/>
    <dgm:cxn modelId="{19AB3C5B-BC14-4B79-8308-69C9C61CFC5F}" type="presParOf" srcId="{A9DBB86F-6AD9-4DD2-94A6-5F914D77C69B}" destId="{1D5488BC-D377-4340-BD8C-D088A353AED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BC335B-E0F0-4E0A-9A64-952F168BB9F1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CBEDBD2-01D2-4B45-A200-883A667BCA6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Умения и способы деятельности</a:t>
          </a:r>
        </a:p>
      </dgm:t>
    </dgm:pt>
    <dgm:pt modelId="{A02873D3-FC3F-40DE-B8DE-46EFE7D73652}" type="parTrans" cxnId="{9B6D07C5-4BCB-4B66-8245-00802EE13B70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CA8160-8ADD-4374-8DD1-D5E487B022AC}" type="sibTrans" cxnId="{9B6D07C5-4BCB-4B66-8245-00802EE13B70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9FA198-653E-493D-9A79-E995244E171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Организационные</a:t>
          </a:r>
        </a:p>
      </dgm:t>
    </dgm:pt>
    <dgm:pt modelId="{E02F7F28-0549-460C-8732-EA91EE55FBE5}" type="parTrans" cxnId="{CF38EAEC-C536-41C1-A7CD-D1CF0A2B5C15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AF5BDF-FE29-4353-8E4B-FE80D856B4B2}" type="sibTrans" cxnId="{CF38EAEC-C536-41C1-A7CD-D1CF0A2B5C15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7C695-B068-44B0-BFAE-3AA2D699B15F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планирует работу</a:t>
          </a:r>
        </a:p>
      </dgm:t>
    </dgm:pt>
    <dgm:pt modelId="{79501ADD-8C84-4938-96B4-C5392324E651}" type="parTrans" cxnId="{57960B5C-4DE5-4648-940F-F9957488BE06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687C36-8792-4022-AAEF-E7DDFC38B4B4}" type="sibTrans" cxnId="{57960B5C-4DE5-4648-940F-F9957488BE06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4F2DC-B37F-4A96-9C24-A2C972AB241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Какие вопросы и как формулирует</a:t>
          </a:r>
        </a:p>
      </dgm:t>
    </dgm:pt>
    <dgm:pt modelId="{557649EC-5199-4B54-B594-ADBBB4574EBA}" type="parTrans" cxnId="{E2441410-79A1-421B-853E-718200019F9E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28FFC4-9978-49E3-A5F6-51DACC567522}" type="sibTrans" cxnId="{E2441410-79A1-421B-853E-718200019F9E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70DA8B-E5E3-4F3C-A6B2-67E2335DDD35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проверяет результат</a:t>
          </a:r>
        </a:p>
      </dgm:t>
    </dgm:pt>
    <dgm:pt modelId="{C2F694AA-4091-4363-94EA-401B1AA4363A}" type="parTrans" cxnId="{13212497-178D-4538-82C0-84193BB5A279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57E3AE-B3C8-4C7E-A045-8E529656033F}" type="sibTrans" cxnId="{13212497-178D-4538-82C0-84193BB5A279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3A34D9-AEAD-489D-BF00-65D4F6831762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Насколько самостоятельно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выполняет работу</a:t>
          </a:r>
        </a:p>
      </dgm:t>
    </dgm:pt>
    <dgm:pt modelId="{8A6B8197-BC0E-46AF-ABD9-6690F63CA6A6}" type="parTrans" cxnId="{0CF40814-0E8A-4798-A8C0-40640CEEB162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279418-2DA3-4086-9B69-30243CC23710}" type="sibTrans" cxnId="{0CF40814-0E8A-4798-A8C0-40640CEEB16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B8DEB3-A615-482E-B365-993D280039E0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 выполняет задания</a:t>
          </a:r>
        </a:p>
      </dgm:t>
    </dgm:pt>
    <dgm:pt modelId="{893BCEFF-29C4-4A6D-80C1-58F5D48FDEDE}" type="parTrans" cxnId="{443159AB-A30B-450D-A4DC-4F54D7EA5131}">
      <dgm:prSet custT="1"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0067BF-4624-4987-9C76-E1858028477E}" type="sibTrans" cxnId="{443159AB-A30B-450D-A4DC-4F54D7EA5131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315D83-AABC-4646-9CA1-4A7B753A70C2}" type="pres">
      <dgm:prSet presAssocID="{17BC335B-E0F0-4E0A-9A64-952F168BB9F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439EFE-86E5-45C2-88D0-EA9F6F56238D}" type="pres">
      <dgm:prSet presAssocID="{5CBEDBD2-01D2-4B45-A200-883A667BCA64}" presName="root1" presStyleCnt="0"/>
      <dgm:spPr/>
    </dgm:pt>
    <dgm:pt modelId="{21D213CE-8855-430D-9736-023CEF02EEEF}" type="pres">
      <dgm:prSet presAssocID="{5CBEDBD2-01D2-4B45-A200-883A667BCA64}" presName="LevelOneTextNode" presStyleLbl="node0" presStyleIdx="0" presStyleCnt="1" custScaleX="190497" custScaleY="1863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786F3E-9EB4-4870-B456-9D094B54A608}" type="pres">
      <dgm:prSet presAssocID="{5CBEDBD2-01D2-4B45-A200-883A667BCA64}" presName="level2hierChild" presStyleCnt="0"/>
      <dgm:spPr/>
    </dgm:pt>
    <dgm:pt modelId="{093B956A-CBCE-4DBE-8881-2B2C908ED1F1}" type="pres">
      <dgm:prSet presAssocID="{E02F7F28-0549-460C-8732-EA91EE55FBE5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AA05C492-7C57-45F2-AD32-D29E23CEED96}" type="pres">
      <dgm:prSet presAssocID="{E02F7F28-0549-460C-8732-EA91EE55FBE5}" presName="connTx" presStyleLbl="parChTrans1D2" presStyleIdx="0" presStyleCnt="1"/>
      <dgm:spPr/>
      <dgm:t>
        <a:bodyPr/>
        <a:lstStyle/>
        <a:p>
          <a:endParaRPr lang="ru-RU"/>
        </a:p>
      </dgm:t>
    </dgm:pt>
    <dgm:pt modelId="{EFDEBC76-E7C8-4CBC-AF49-158D73E17F7A}" type="pres">
      <dgm:prSet presAssocID="{3B9FA198-653E-493D-9A79-E995244E1714}" presName="root2" presStyleCnt="0"/>
      <dgm:spPr/>
    </dgm:pt>
    <dgm:pt modelId="{685DBC96-1B06-42B9-AA9A-B8ED6A33A73A}" type="pres">
      <dgm:prSet presAssocID="{3B9FA198-653E-493D-9A79-E995244E1714}" presName="LevelTwoTextNode" presStyleLbl="node2" presStyleIdx="0" presStyleCnt="1" custScaleX="197613" custScaleY="3303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E5EB79-7AA4-4BB4-9185-FDCA71D64FC6}" type="pres">
      <dgm:prSet presAssocID="{3B9FA198-653E-493D-9A79-E995244E1714}" presName="level3hierChild" presStyleCnt="0"/>
      <dgm:spPr/>
    </dgm:pt>
    <dgm:pt modelId="{8C21E3E0-B1C1-47CB-8836-590FB4F13CFD}" type="pres">
      <dgm:prSet presAssocID="{79501ADD-8C84-4938-96B4-C5392324E651}" presName="conn2-1" presStyleLbl="parChTrans1D3" presStyleIdx="0" presStyleCnt="5"/>
      <dgm:spPr/>
      <dgm:t>
        <a:bodyPr/>
        <a:lstStyle/>
        <a:p>
          <a:endParaRPr lang="ru-RU"/>
        </a:p>
      </dgm:t>
    </dgm:pt>
    <dgm:pt modelId="{F849860E-9D8B-49D1-BE1D-63E7AB33A77D}" type="pres">
      <dgm:prSet presAssocID="{79501ADD-8C84-4938-96B4-C5392324E651}" presName="connTx" presStyleLbl="parChTrans1D3" presStyleIdx="0" presStyleCnt="5"/>
      <dgm:spPr/>
      <dgm:t>
        <a:bodyPr/>
        <a:lstStyle/>
        <a:p>
          <a:endParaRPr lang="ru-RU"/>
        </a:p>
      </dgm:t>
    </dgm:pt>
    <dgm:pt modelId="{B95BCF28-1C0D-4B08-BD47-AC17124103D1}" type="pres">
      <dgm:prSet presAssocID="{5BA7C695-B068-44B0-BFAE-3AA2D699B15F}" presName="root2" presStyleCnt="0"/>
      <dgm:spPr/>
    </dgm:pt>
    <dgm:pt modelId="{4FDFDDAC-CECC-4FAA-B544-E07EDB22AFC3}" type="pres">
      <dgm:prSet presAssocID="{5BA7C695-B068-44B0-BFAE-3AA2D699B15F}" presName="LevelTwoTextNode" presStyleLbl="node3" presStyleIdx="0" presStyleCnt="5" custScaleX="418793" custScaleY="1228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D9BA37-3C81-45C6-AFAA-4BD926566A57}" type="pres">
      <dgm:prSet presAssocID="{5BA7C695-B068-44B0-BFAE-3AA2D699B15F}" presName="level3hierChild" presStyleCnt="0"/>
      <dgm:spPr/>
    </dgm:pt>
    <dgm:pt modelId="{A45A88B3-0A96-4984-A099-EA2A22CBCFA2}" type="pres">
      <dgm:prSet presAssocID="{557649EC-5199-4B54-B594-ADBBB4574EBA}" presName="conn2-1" presStyleLbl="parChTrans1D3" presStyleIdx="1" presStyleCnt="5"/>
      <dgm:spPr/>
      <dgm:t>
        <a:bodyPr/>
        <a:lstStyle/>
        <a:p>
          <a:endParaRPr lang="ru-RU"/>
        </a:p>
      </dgm:t>
    </dgm:pt>
    <dgm:pt modelId="{B85560C3-F9D7-40E7-84DB-46BEEB8EFC6B}" type="pres">
      <dgm:prSet presAssocID="{557649EC-5199-4B54-B594-ADBBB4574EBA}" presName="connTx" presStyleLbl="parChTrans1D3" presStyleIdx="1" presStyleCnt="5"/>
      <dgm:spPr/>
      <dgm:t>
        <a:bodyPr/>
        <a:lstStyle/>
        <a:p>
          <a:endParaRPr lang="ru-RU"/>
        </a:p>
      </dgm:t>
    </dgm:pt>
    <dgm:pt modelId="{96B31EE3-D72C-40E5-A84E-09186760519B}" type="pres">
      <dgm:prSet presAssocID="{24A4F2DC-B37F-4A96-9C24-A2C972AB2414}" presName="root2" presStyleCnt="0"/>
      <dgm:spPr/>
    </dgm:pt>
    <dgm:pt modelId="{B8994A6E-2EE6-44AC-A0B5-399AA9619998}" type="pres">
      <dgm:prSet presAssocID="{24A4F2DC-B37F-4A96-9C24-A2C972AB2414}" presName="LevelTwoTextNode" presStyleLbl="node3" presStyleIdx="1" presStyleCnt="5" custScaleX="418793" custScaleY="1228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3C278C-332A-4DE4-8D2A-40D33DB287DA}" type="pres">
      <dgm:prSet presAssocID="{24A4F2DC-B37F-4A96-9C24-A2C972AB2414}" presName="level3hierChild" presStyleCnt="0"/>
      <dgm:spPr/>
    </dgm:pt>
    <dgm:pt modelId="{733F416C-7663-40D5-9FAC-E1BF1476103C}" type="pres">
      <dgm:prSet presAssocID="{893BCEFF-29C4-4A6D-80C1-58F5D48FDEDE}" presName="conn2-1" presStyleLbl="parChTrans1D3" presStyleIdx="2" presStyleCnt="5"/>
      <dgm:spPr/>
      <dgm:t>
        <a:bodyPr/>
        <a:lstStyle/>
        <a:p>
          <a:endParaRPr lang="ru-RU"/>
        </a:p>
      </dgm:t>
    </dgm:pt>
    <dgm:pt modelId="{E0D4C773-BC39-4043-A69D-F4834C74D1B1}" type="pres">
      <dgm:prSet presAssocID="{893BCEFF-29C4-4A6D-80C1-58F5D48FDEDE}" presName="connTx" presStyleLbl="parChTrans1D3" presStyleIdx="2" presStyleCnt="5"/>
      <dgm:spPr/>
      <dgm:t>
        <a:bodyPr/>
        <a:lstStyle/>
        <a:p>
          <a:endParaRPr lang="ru-RU"/>
        </a:p>
      </dgm:t>
    </dgm:pt>
    <dgm:pt modelId="{34225D0D-8634-42B3-9B8B-937A47B581A8}" type="pres">
      <dgm:prSet presAssocID="{20B8DEB3-A615-482E-B365-993D280039E0}" presName="root2" presStyleCnt="0"/>
      <dgm:spPr/>
    </dgm:pt>
    <dgm:pt modelId="{E089C78C-3A85-446A-908B-53811AB0C3E0}" type="pres">
      <dgm:prSet presAssocID="{20B8DEB3-A615-482E-B365-993D280039E0}" presName="LevelTwoTextNode" presStyleLbl="node3" presStyleIdx="2" presStyleCnt="5" custScaleX="418133" custScaleY="1154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6DCA94-316A-4FA9-A3B8-3C72EF7CB880}" type="pres">
      <dgm:prSet presAssocID="{20B8DEB3-A615-482E-B365-993D280039E0}" presName="level3hierChild" presStyleCnt="0"/>
      <dgm:spPr/>
    </dgm:pt>
    <dgm:pt modelId="{90EF18F2-CAA3-4740-BE26-CDACB10D2946}" type="pres">
      <dgm:prSet presAssocID="{C2F694AA-4091-4363-94EA-401B1AA4363A}" presName="conn2-1" presStyleLbl="parChTrans1D3" presStyleIdx="3" presStyleCnt="5"/>
      <dgm:spPr/>
      <dgm:t>
        <a:bodyPr/>
        <a:lstStyle/>
        <a:p>
          <a:endParaRPr lang="ru-RU"/>
        </a:p>
      </dgm:t>
    </dgm:pt>
    <dgm:pt modelId="{CE781191-B0E0-4191-B102-E4AE55023B48}" type="pres">
      <dgm:prSet presAssocID="{C2F694AA-4091-4363-94EA-401B1AA4363A}" presName="connTx" presStyleLbl="parChTrans1D3" presStyleIdx="3" presStyleCnt="5"/>
      <dgm:spPr/>
      <dgm:t>
        <a:bodyPr/>
        <a:lstStyle/>
        <a:p>
          <a:endParaRPr lang="ru-RU"/>
        </a:p>
      </dgm:t>
    </dgm:pt>
    <dgm:pt modelId="{BA263481-B290-42A0-BE11-CC8E83FB06E6}" type="pres">
      <dgm:prSet presAssocID="{7B70DA8B-E5E3-4F3C-A6B2-67E2335DDD35}" presName="root2" presStyleCnt="0"/>
      <dgm:spPr/>
    </dgm:pt>
    <dgm:pt modelId="{1462074C-07FA-48BB-ACA8-B51F40698567}" type="pres">
      <dgm:prSet presAssocID="{7B70DA8B-E5E3-4F3C-A6B2-67E2335DDD35}" presName="LevelTwoTextNode" presStyleLbl="node3" presStyleIdx="3" presStyleCnt="5" custScaleX="418793" custScaleY="1228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2FBF37-CA42-41FC-8536-06DEF13452CE}" type="pres">
      <dgm:prSet presAssocID="{7B70DA8B-E5E3-4F3C-A6B2-67E2335DDD35}" presName="level3hierChild" presStyleCnt="0"/>
      <dgm:spPr/>
    </dgm:pt>
    <dgm:pt modelId="{AFF39581-69C7-4A9A-8C99-3B6B0780A402}" type="pres">
      <dgm:prSet presAssocID="{8A6B8197-BC0E-46AF-ABD9-6690F63CA6A6}" presName="conn2-1" presStyleLbl="parChTrans1D3" presStyleIdx="4" presStyleCnt="5"/>
      <dgm:spPr/>
      <dgm:t>
        <a:bodyPr/>
        <a:lstStyle/>
        <a:p>
          <a:endParaRPr lang="ru-RU"/>
        </a:p>
      </dgm:t>
    </dgm:pt>
    <dgm:pt modelId="{6AFC69E4-F97B-4590-BC39-096E583D82C6}" type="pres">
      <dgm:prSet presAssocID="{8A6B8197-BC0E-46AF-ABD9-6690F63CA6A6}" presName="connTx" presStyleLbl="parChTrans1D3" presStyleIdx="4" presStyleCnt="5"/>
      <dgm:spPr/>
      <dgm:t>
        <a:bodyPr/>
        <a:lstStyle/>
        <a:p>
          <a:endParaRPr lang="ru-RU"/>
        </a:p>
      </dgm:t>
    </dgm:pt>
    <dgm:pt modelId="{58D61329-E811-4212-9A00-96511EE5D4CF}" type="pres">
      <dgm:prSet presAssocID="{E83A34D9-AEAD-489D-BF00-65D4F6831762}" presName="root2" presStyleCnt="0"/>
      <dgm:spPr/>
    </dgm:pt>
    <dgm:pt modelId="{02E2732D-35FA-43D8-B139-5F9831B794A6}" type="pres">
      <dgm:prSet presAssocID="{E83A34D9-AEAD-489D-BF00-65D4F6831762}" presName="LevelTwoTextNode" presStyleLbl="node3" presStyleIdx="4" presStyleCnt="5" custScaleX="418793" custScaleY="1379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2D40DB-C113-4D27-A3DB-220AF2D28C14}" type="pres">
      <dgm:prSet presAssocID="{E83A34D9-AEAD-489D-BF00-65D4F6831762}" presName="level3hierChild" presStyleCnt="0"/>
      <dgm:spPr/>
    </dgm:pt>
  </dgm:ptLst>
  <dgm:cxnLst>
    <dgm:cxn modelId="{33F4F07F-1081-43F2-9084-6DF87CC51148}" type="presOf" srcId="{557649EC-5199-4B54-B594-ADBBB4574EBA}" destId="{A45A88B3-0A96-4984-A099-EA2A22CBCFA2}" srcOrd="0" destOrd="0" presId="urn:microsoft.com/office/officeart/2008/layout/HorizontalMultiLevelHierarchy"/>
    <dgm:cxn modelId="{1F36137C-4CC0-4729-AF2C-0F8AC2B22B8A}" type="presOf" srcId="{E02F7F28-0549-460C-8732-EA91EE55FBE5}" destId="{093B956A-CBCE-4DBE-8881-2B2C908ED1F1}" srcOrd="0" destOrd="0" presId="urn:microsoft.com/office/officeart/2008/layout/HorizontalMultiLevelHierarchy"/>
    <dgm:cxn modelId="{3258C99C-9C69-4866-AD57-B1D5BEC6B4C0}" type="presOf" srcId="{20B8DEB3-A615-482E-B365-993D280039E0}" destId="{E089C78C-3A85-446A-908B-53811AB0C3E0}" srcOrd="0" destOrd="0" presId="urn:microsoft.com/office/officeart/2008/layout/HorizontalMultiLevelHierarchy"/>
    <dgm:cxn modelId="{E4884E14-856C-4023-9A5D-1CDC095DF64A}" type="presOf" srcId="{79501ADD-8C84-4938-96B4-C5392324E651}" destId="{F849860E-9D8B-49D1-BE1D-63E7AB33A77D}" srcOrd="1" destOrd="0" presId="urn:microsoft.com/office/officeart/2008/layout/HorizontalMultiLevelHierarchy"/>
    <dgm:cxn modelId="{E2441410-79A1-421B-853E-718200019F9E}" srcId="{3B9FA198-653E-493D-9A79-E995244E1714}" destId="{24A4F2DC-B37F-4A96-9C24-A2C972AB2414}" srcOrd="1" destOrd="0" parTransId="{557649EC-5199-4B54-B594-ADBBB4574EBA}" sibTransId="{D528FFC4-9978-49E3-A5F6-51DACC567522}"/>
    <dgm:cxn modelId="{2A327985-65E6-4B98-B5D7-75B95F897004}" type="presOf" srcId="{E02F7F28-0549-460C-8732-EA91EE55FBE5}" destId="{AA05C492-7C57-45F2-AD32-D29E23CEED96}" srcOrd="1" destOrd="0" presId="urn:microsoft.com/office/officeart/2008/layout/HorizontalMultiLevelHierarchy"/>
    <dgm:cxn modelId="{78CDA4A0-E3F7-42D9-B07D-719679C1B90B}" type="presOf" srcId="{5CBEDBD2-01D2-4B45-A200-883A667BCA64}" destId="{21D213CE-8855-430D-9736-023CEF02EEEF}" srcOrd="0" destOrd="0" presId="urn:microsoft.com/office/officeart/2008/layout/HorizontalMultiLevelHierarchy"/>
    <dgm:cxn modelId="{B0524438-2726-4C78-8B31-BE6A9D7D80DE}" type="presOf" srcId="{8A6B8197-BC0E-46AF-ABD9-6690F63CA6A6}" destId="{6AFC69E4-F97B-4590-BC39-096E583D82C6}" srcOrd="1" destOrd="0" presId="urn:microsoft.com/office/officeart/2008/layout/HorizontalMultiLevelHierarchy"/>
    <dgm:cxn modelId="{06D3F583-360C-4FE2-8A3A-5B246615E6E1}" type="presOf" srcId="{C2F694AA-4091-4363-94EA-401B1AA4363A}" destId="{CE781191-B0E0-4191-B102-E4AE55023B48}" srcOrd="1" destOrd="0" presId="urn:microsoft.com/office/officeart/2008/layout/HorizontalMultiLevelHierarchy"/>
    <dgm:cxn modelId="{0CF40814-0E8A-4798-A8C0-40640CEEB162}" srcId="{3B9FA198-653E-493D-9A79-E995244E1714}" destId="{E83A34D9-AEAD-489D-BF00-65D4F6831762}" srcOrd="4" destOrd="0" parTransId="{8A6B8197-BC0E-46AF-ABD9-6690F63CA6A6}" sibTransId="{58279418-2DA3-4086-9B69-30243CC23710}"/>
    <dgm:cxn modelId="{365AEAB1-8CD1-4273-9801-10F08CB2B884}" type="presOf" srcId="{C2F694AA-4091-4363-94EA-401B1AA4363A}" destId="{90EF18F2-CAA3-4740-BE26-CDACB10D2946}" srcOrd="0" destOrd="0" presId="urn:microsoft.com/office/officeart/2008/layout/HorizontalMultiLevelHierarchy"/>
    <dgm:cxn modelId="{B5958324-4DEB-44C4-A119-88E043EA5CD6}" type="presOf" srcId="{5BA7C695-B068-44B0-BFAE-3AA2D699B15F}" destId="{4FDFDDAC-CECC-4FAA-B544-E07EDB22AFC3}" srcOrd="0" destOrd="0" presId="urn:microsoft.com/office/officeart/2008/layout/HorizontalMultiLevelHierarchy"/>
    <dgm:cxn modelId="{443159AB-A30B-450D-A4DC-4F54D7EA5131}" srcId="{3B9FA198-653E-493D-9A79-E995244E1714}" destId="{20B8DEB3-A615-482E-B365-993D280039E0}" srcOrd="2" destOrd="0" parTransId="{893BCEFF-29C4-4A6D-80C1-58F5D48FDEDE}" sibTransId="{B70067BF-4624-4987-9C76-E1858028477E}"/>
    <dgm:cxn modelId="{7F63DCCF-4B84-4E6E-8065-EEDC4E9C917F}" type="presOf" srcId="{3B9FA198-653E-493D-9A79-E995244E1714}" destId="{685DBC96-1B06-42B9-AA9A-B8ED6A33A73A}" srcOrd="0" destOrd="0" presId="urn:microsoft.com/office/officeart/2008/layout/HorizontalMultiLevelHierarchy"/>
    <dgm:cxn modelId="{9B6D07C5-4BCB-4B66-8245-00802EE13B70}" srcId="{17BC335B-E0F0-4E0A-9A64-952F168BB9F1}" destId="{5CBEDBD2-01D2-4B45-A200-883A667BCA64}" srcOrd="0" destOrd="0" parTransId="{A02873D3-FC3F-40DE-B8DE-46EFE7D73652}" sibTransId="{19CA8160-8ADD-4374-8DD1-D5E487B022AC}"/>
    <dgm:cxn modelId="{3B816A7F-5CB7-4F6E-BD26-324FC2A3236A}" type="presOf" srcId="{8A6B8197-BC0E-46AF-ABD9-6690F63CA6A6}" destId="{AFF39581-69C7-4A9A-8C99-3B6B0780A402}" srcOrd="0" destOrd="0" presId="urn:microsoft.com/office/officeart/2008/layout/HorizontalMultiLevelHierarchy"/>
    <dgm:cxn modelId="{89FDF967-422A-41F7-8165-B38687ACD8E4}" type="presOf" srcId="{79501ADD-8C84-4938-96B4-C5392324E651}" destId="{8C21E3E0-B1C1-47CB-8836-590FB4F13CFD}" srcOrd="0" destOrd="0" presId="urn:microsoft.com/office/officeart/2008/layout/HorizontalMultiLevelHierarchy"/>
    <dgm:cxn modelId="{13212497-178D-4538-82C0-84193BB5A279}" srcId="{3B9FA198-653E-493D-9A79-E995244E1714}" destId="{7B70DA8B-E5E3-4F3C-A6B2-67E2335DDD35}" srcOrd="3" destOrd="0" parTransId="{C2F694AA-4091-4363-94EA-401B1AA4363A}" sibTransId="{1457E3AE-B3C8-4C7E-A045-8E529656033F}"/>
    <dgm:cxn modelId="{CF38EAEC-C536-41C1-A7CD-D1CF0A2B5C15}" srcId="{5CBEDBD2-01D2-4B45-A200-883A667BCA64}" destId="{3B9FA198-653E-493D-9A79-E995244E1714}" srcOrd="0" destOrd="0" parTransId="{E02F7F28-0549-460C-8732-EA91EE55FBE5}" sibTransId="{FDAF5BDF-FE29-4353-8E4B-FE80D856B4B2}"/>
    <dgm:cxn modelId="{E8B20650-FAAA-431C-88A5-57F22084F68C}" type="presOf" srcId="{7B70DA8B-E5E3-4F3C-A6B2-67E2335DDD35}" destId="{1462074C-07FA-48BB-ACA8-B51F40698567}" srcOrd="0" destOrd="0" presId="urn:microsoft.com/office/officeart/2008/layout/HorizontalMultiLevelHierarchy"/>
    <dgm:cxn modelId="{397F9CB8-C7F0-46EB-9E94-8966ECA2A16B}" type="presOf" srcId="{893BCEFF-29C4-4A6D-80C1-58F5D48FDEDE}" destId="{733F416C-7663-40D5-9FAC-E1BF1476103C}" srcOrd="0" destOrd="0" presId="urn:microsoft.com/office/officeart/2008/layout/HorizontalMultiLevelHierarchy"/>
    <dgm:cxn modelId="{57960B5C-4DE5-4648-940F-F9957488BE06}" srcId="{3B9FA198-653E-493D-9A79-E995244E1714}" destId="{5BA7C695-B068-44B0-BFAE-3AA2D699B15F}" srcOrd="0" destOrd="0" parTransId="{79501ADD-8C84-4938-96B4-C5392324E651}" sibTransId="{89687C36-8792-4022-AAEF-E7DDFC38B4B4}"/>
    <dgm:cxn modelId="{05504F6B-BFC3-4D8D-B2B3-45B8A52C7F45}" type="presOf" srcId="{E83A34D9-AEAD-489D-BF00-65D4F6831762}" destId="{02E2732D-35FA-43D8-B139-5F9831B794A6}" srcOrd="0" destOrd="0" presId="urn:microsoft.com/office/officeart/2008/layout/HorizontalMultiLevelHierarchy"/>
    <dgm:cxn modelId="{C384F938-D10E-4EEF-B658-FCE9B7960E3B}" type="presOf" srcId="{557649EC-5199-4B54-B594-ADBBB4574EBA}" destId="{B85560C3-F9D7-40E7-84DB-46BEEB8EFC6B}" srcOrd="1" destOrd="0" presId="urn:microsoft.com/office/officeart/2008/layout/HorizontalMultiLevelHierarchy"/>
    <dgm:cxn modelId="{F3B5FF84-D364-4DAC-AE74-75A8A66C1901}" type="presOf" srcId="{17BC335B-E0F0-4E0A-9A64-952F168BB9F1}" destId="{85315D83-AABC-4646-9CA1-4A7B753A70C2}" srcOrd="0" destOrd="0" presId="urn:microsoft.com/office/officeart/2008/layout/HorizontalMultiLevelHierarchy"/>
    <dgm:cxn modelId="{AA68DA7F-B85B-475C-8077-C38ACB3893ED}" type="presOf" srcId="{893BCEFF-29C4-4A6D-80C1-58F5D48FDEDE}" destId="{E0D4C773-BC39-4043-A69D-F4834C74D1B1}" srcOrd="1" destOrd="0" presId="urn:microsoft.com/office/officeart/2008/layout/HorizontalMultiLevelHierarchy"/>
    <dgm:cxn modelId="{506CA218-5BF4-4A5B-A320-736B5F636EF3}" type="presOf" srcId="{24A4F2DC-B37F-4A96-9C24-A2C972AB2414}" destId="{B8994A6E-2EE6-44AC-A0B5-399AA9619998}" srcOrd="0" destOrd="0" presId="urn:microsoft.com/office/officeart/2008/layout/HorizontalMultiLevelHierarchy"/>
    <dgm:cxn modelId="{63B1578D-1D85-4E64-99E2-43DF4F1D87E9}" type="presParOf" srcId="{85315D83-AABC-4646-9CA1-4A7B753A70C2}" destId="{E1439EFE-86E5-45C2-88D0-EA9F6F56238D}" srcOrd="0" destOrd="0" presId="urn:microsoft.com/office/officeart/2008/layout/HorizontalMultiLevelHierarchy"/>
    <dgm:cxn modelId="{B60BCD89-0DD3-4942-98ED-4A4F6205C6D2}" type="presParOf" srcId="{E1439EFE-86E5-45C2-88D0-EA9F6F56238D}" destId="{21D213CE-8855-430D-9736-023CEF02EEEF}" srcOrd="0" destOrd="0" presId="urn:microsoft.com/office/officeart/2008/layout/HorizontalMultiLevelHierarchy"/>
    <dgm:cxn modelId="{479E2679-639E-4BE4-A1C5-06091D9B7807}" type="presParOf" srcId="{E1439EFE-86E5-45C2-88D0-EA9F6F56238D}" destId="{87786F3E-9EB4-4870-B456-9D094B54A608}" srcOrd="1" destOrd="0" presId="urn:microsoft.com/office/officeart/2008/layout/HorizontalMultiLevelHierarchy"/>
    <dgm:cxn modelId="{564062D0-9672-418C-BA27-D8BC035851A1}" type="presParOf" srcId="{87786F3E-9EB4-4870-B456-9D094B54A608}" destId="{093B956A-CBCE-4DBE-8881-2B2C908ED1F1}" srcOrd="0" destOrd="0" presId="urn:microsoft.com/office/officeart/2008/layout/HorizontalMultiLevelHierarchy"/>
    <dgm:cxn modelId="{D96605A6-1CC9-4442-8C41-0EE7EF79EE5D}" type="presParOf" srcId="{093B956A-CBCE-4DBE-8881-2B2C908ED1F1}" destId="{AA05C492-7C57-45F2-AD32-D29E23CEED96}" srcOrd="0" destOrd="0" presId="urn:microsoft.com/office/officeart/2008/layout/HorizontalMultiLevelHierarchy"/>
    <dgm:cxn modelId="{87008942-C234-42B7-A6DF-E9927FAB2134}" type="presParOf" srcId="{87786F3E-9EB4-4870-B456-9D094B54A608}" destId="{EFDEBC76-E7C8-4CBC-AF49-158D73E17F7A}" srcOrd="1" destOrd="0" presId="urn:microsoft.com/office/officeart/2008/layout/HorizontalMultiLevelHierarchy"/>
    <dgm:cxn modelId="{AC97CA9E-3881-4FF2-B677-6F9480A6AE4F}" type="presParOf" srcId="{EFDEBC76-E7C8-4CBC-AF49-158D73E17F7A}" destId="{685DBC96-1B06-42B9-AA9A-B8ED6A33A73A}" srcOrd="0" destOrd="0" presId="urn:microsoft.com/office/officeart/2008/layout/HorizontalMultiLevelHierarchy"/>
    <dgm:cxn modelId="{237330DC-1148-4B61-AF5B-C9F5F533B151}" type="presParOf" srcId="{EFDEBC76-E7C8-4CBC-AF49-158D73E17F7A}" destId="{B1E5EB79-7AA4-4BB4-9185-FDCA71D64FC6}" srcOrd="1" destOrd="0" presId="urn:microsoft.com/office/officeart/2008/layout/HorizontalMultiLevelHierarchy"/>
    <dgm:cxn modelId="{095837B9-0D33-4DF4-8625-43275EF33797}" type="presParOf" srcId="{B1E5EB79-7AA4-4BB4-9185-FDCA71D64FC6}" destId="{8C21E3E0-B1C1-47CB-8836-590FB4F13CFD}" srcOrd="0" destOrd="0" presId="urn:microsoft.com/office/officeart/2008/layout/HorizontalMultiLevelHierarchy"/>
    <dgm:cxn modelId="{FA7441DA-5111-4394-A805-02FFB78AFC85}" type="presParOf" srcId="{8C21E3E0-B1C1-47CB-8836-590FB4F13CFD}" destId="{F849860E-9D8B-49D1-BE1D-63E7AB33A77D}" srcOrd="0" destOrd="0" presId="urn:microsoft.com/office/officeart/2008/layout/HorizontalMultiLevelHierarchy"/>
    <dgm:cxn modelId="{4BFFA308-123F-4E94-8E11-5460E52A12DA}" type="presParOf" srcId="{B1E5EB79-7AA4-4BB4-9185-FDCA71D64FC6}" destId="{B95BCF28-1C0D-4B08-BD47-AC17124103D1}" srcOrd="1" destOrd="0" presId="urn:microsoft.com/office/officeart/2008/layout/HorizontalMultiLevelHierarchy"/>
    <dgm:cxn modelId="{CDA9D43F-2E59-486E-B7FF-3C6FAAB1AD5F}" type="presParOf" srcId="{B95BCF28-1C0D-4B08-BD47-AC17124103D1}" destId="{4FDFDDAC-CECC-4FAA-B544-E07EDB22AFC3}" srcOrd="0" destOrd="0" presId="urn:microsoft.com/office/officeart/2008/layout/HorizontalMultiLevelHierarchy"/>
    <dgm:cxn modelId="{95D6C354-0ED2-4F56-B0CE-988170A00517}" type="presParOf" srcId="{B95BCF28-1C0D-4B08-BD47-AC17124103D1}" destId="{96D9BA37-3C81-45C6-AFAA-4BD926566A57}" srcOrd="1" destOrd="0" presId="urn:microsoft.com/office/officeart/2008/layout/HorizontalMultiLevelHierarchy"/>
    <dgm:cxn modelId="{80A9C433-3A82-4D30-9B92-5B85814241F4}" type="presParOf" srcId="{B1E5EB79-7AA4-4BB4-9185-FDCA71D64FC6}" destId="{A45A88B3-0A96-4984-A099-EA2A22CBCFA2}" srcOrd="2" destOrd="0" presId="urn:microsoft.com/office/officeart/2008/layout/HorizontalMultiLevelHierarchy"/>
    <dgm:cxn modelId="{76933CCB-92CC-4074-9B1B-60C1749116C7}" type="presParOf" srcId="{A45A88B3-0A96-4984-A099-EA2A22CBCFA2}" destId="{B85560C3-F9D7-40E7-84DB-46BEEB8EFC6B}" srcOrd="0" destOrd="0" presId="urn:microsoft.com/office/officeart/2008/layout/HorizontalMultiLevelHierarchy"/>
    <dgm:cxn modelId="{8D347AFB-93F1-4977-897F-B5AA7B06CAAD}" type="presParOf" srcId="{B1E5EB79-7AA4-4BB4-9185-FDCA71D64FC6}" destId="{96B31EE3-D72C-40E5-A84E-09186760519B}" srcOrd="3" destOrd="0" presId="urn:microsoft.com/office/officeart/2008/layout/HorizontalMultiLevelHierarchy"/>
    <dgm:cxn modelId="{E9E91612-A0E8-4108-BEA5-59E62A7531CD}" type="presParOf" srcId="{96B31EE3-D72C-40E5-A84E-09186760519B}" destId="{B8994A6E-2EE6-44AC-A0B5-399AA9619998}" srcOrd="0" destOrd="0" presId="urn:microsoft.com/office/officeart/2008/layout/HorizontalMultiLevelHierarchy"/>
    <dgm:cxn modelId="{3B2AB469-6C6C-4EB9-A66E-7086D5E3C043}" type="presParOf" srcId="{96B31EE3-D72C-40E5-A84E-09186760519B}" destId="{F33C278C-332A-4DE4-8D2A-40D33DB287DA}" srcOrd="1" destOrd="0" presId="urn:microsoft.com/office/officeart/2008/layout/HorizontalMultiLevelHierarchy"/>
    <dgm:cxn modelId="{F5F9ECDA-E997-4D72-B9A1-87EB8A43BD8F}" type="presParOf" srcId="{B1E5EB79-7AA4-4BB4-9185-FDCA71D64FC6}" destId="{733F416C-7663-40D5-9FAC-E1BF1476103C}" srcOrd="4" destOrd="0" presId="urn:microsoft.com/office/officeart/2008/layout/HorizontalMultiLevelHierarchy"/>
    <dgm:cxn modelId="{9F828615-87D6-4EBA-B7A5-264ACAB48E44}" type="presParOf" srcId="{733F416C-7663-40D5-9FAC-E1BF1476103C}" destId="{E0D4C773-BC39-4043-A69D-F4834C74D1B1}" srcOrd="0" destOrd="0" presId="urn:microsoft.com/office/officeart/2008/layout/HorizontalMultiLevelHierarchy"/>
    <dgm:cxn modelId="{4EF59D1A-4F06-4A80-8929-F9F6D9C86883}" type="presParOf" srcId="{B1E5EB79-7AA4-4BB4-9185-FDCA71D64FC6}" destId="{34225D0D-8634-42B3-9B8B-937A47B581A8}" srcOrd="5" destOrd="0" presId="urn:microsoft.com/office/officeart/2008/layout/HorizontalMultiLevelHierarchy"/>
    <dgm:cxn modelId="{E4CB78BF-7C97-4CCC-A71F-0EFCC7A71E41}" type="presParOf" srcId="{34225D0D-8634-42B3-9B8B-937A47B581A8}" destId="{E089C78C-3A85-446A-908B-53811AB0C3E0}" srcOrd="0" destOrd="0" presId="urn:microsoft.com/office/officeart/2008/layout/HorizontalMultiLevelHierarchy"/>
    <dgm:cxn modelId="{09DB7D86-C3CD-4B3A-9A60-5254BBCE0748}" type="presParOf" srcId="{34225D0D-8634-42B3-9B8B-937A47B581A8}" destId="{326DCA94-316A-4FA9-A3B8-3C72EF7CB880}" srcOrd="1" destOrd="0" presId="urn:microsoft.com/office/officeart/2008/layout/HorizontalMultiLevelHierarchy"/>
    <dgm:cxn modelId="{D899AA2D-A943-4413-A8B9-9C7EDCD5E324}" type="presParOf" srcId="{B1E5EB79-7AA4-4BB4-9185-FDCA71D64FC6}" destId="{90EF18F2-CAA3-4740-BE26-CDACB10D2946}" srcOrd="6" destOrd="0" presId="urn:microsoft.com/office/officeart/2008/layout/HorizontalMultiLevelHierarchy"/>
    <dgm:cxn modelId="{9FFF042D-33E5-46E5-AA60-13DE43C16BA4}" type="presParOf" srcId="{90EF18F2-CAA3-4740-BE26-CDACB10D2946}" destId="{CE781191-B0E0-4191-B102-E4AE55023B48}" srcOrd="0" destOrd="0" presId="urn:microsoft.com/office/officeart/2008/layout/HorizontalMultiLevelHierarchy"/>
    <dgm:cxn modelId="{46E5654D-1A83-4FE7-A1BD-BB0191FA029C}" type="presParOf" srcId="{B1E5EB79-7AA4-4BB4-9185-FDCA71D64FC6}" destId="{BA263481-B290-42A0-BE11-CC8E83FB06E6}" srcOrd="7" destOrd="0" presId="urn:microsoft.com/office/officeart/2008/layout/HorizontalMultiLevelHierarchy"/>
    <dgm:cxn modelId="{76CD9032-C24A-4F48-9628-7F1847EDA786}" type="presParOf" srcId="{BA263481-B290-42A0-BE11-CC8E83FB06E6}" destId="{1462074C-07FA-48BB-ACA8-B51F40698567}" srcOrd="0" destOrd="0" presId="urn:microsoft.com/office/officeart/2008/layout/HorizontalMultiLevelHierarchy"/>
    <dgm:cxn modelId="{AC5B3662-0D2F-4727-A763-3488562EA3B3}" type="presParOf" srcId="{BA263481-B290-42A0-BE11-CC8E83FB06E6}" destId="{772FBF37-CA42-41FC-8536-06DEF13452CE}" srcOrd="1" destOrd="0" presId="urn:microsoft.com/office/officeart/2008/layout/HorizontalMultiLevelHierarchy"/>
    <dgm:cxn modelId="{F1EEC420-25AF-471A-9DD2-46405D291426}" type="presParOf" srcId="{B1E5EB79-7AA4-4BB4-9185-FDCA71D64FC6}" destId="{AFF39581-69C7-4A9A-8C99-3B6B0780A402}" srcOrd="8" destOrd="0" presId="urn:microsoft.com/office/officeart/2008/layout/HorizontalMultiLevelHierarchy"/>
    <dgm:cxn modelId="{704376D7-DE11-411D-956B-134EC2BC97B1}" type="presParOf" srcId="{AFF39581-69C7-4A9A-8C99-3B6B0780A402}" destId="{6AFC69E4-F97B-4590-BC39-096E583D82C6}" srcOrd="0" destOrd="0" presId="urn:microsoft.com/office/officeart/2008/layout/HorizontalMultiLevelHierarchy"/>
    <dgm:cxn modelId="{F40953CE-95B0-4ED2-B2E6-48016A61A6CC}" type="presParOf" srcId="{B1E5EB79-7AA4-4BB4-9185-FDCA71D64FC6}" destId="{58D61329-E811-4212-9A00-96511EE5D4CF}" srcOrd="9" destOrd="0" presId="urn:microsoft.com/office/officeart/2008/layout/HorizontalMultiLevelHierarchy"/>
    <dgm:cxn modelId="{71BCBA75-43C9-4AED-ADB1-F173322F06F4}" type="presParOf" srcId="{58D61329-E811-4212-9A00-96511EE5D4CF}" destId="{02E2732D-35FA-43D8-B139-5F9831B794A6}" srcOrd="0" destOrd="0" presId="urn:microsoft.com/office/officeart/2008/layout/HorizontalMultiLevelHierarchy"/>
    <dgm:cxn modelId="{24BA15D9-32F8-4D90-9127-E2E264201F16}" type="presParOf" srcId="{58D61329-E811-4212-9A00-96511EE5D4CF}" destId="{5A2D40DB-C113-4D27-A3DB-220AF2D28C1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6CDE1D-AD3E-43DA-810E-1D9E6291C32C}" type="doc">
      <dgm:prSet loTypeId="urn:microsoft.com/office/officeart/2005/8/layout/process5" loCatId="process" qsTypeId="urn:microsoft.com/office/officeart/2005/8/quickstyle/simple4" qsCatId="simple" csTypeId="urn:microsoft.com/office/officeart/2005/8/colors/colorful3" csCatId="colorful" phldr="1"/>
      <dgm:spPr/>
    </dgm:pt>
    <dgm:pt modelId="{4C5CDCE9-A771-4139-9441-0B95F7AEE1C3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Время</a:t>
          </a:r>
          <a:b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наблюдения</a:t>
          </a:r>
        </a:p>
      </dgm:t>
    </dgm:pt>
    <dgm:pt modelId="{2C040F45-FE44-415A-ADEB-D2FBA9E76EBC}" type="parTrans" cxnId="{D8D836B7-2C3D-4168-82D0-4FDF370D3C0B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41CE357-2698-4AD6-B650-EBF01FA5A1BC}" type="sibTrans" cxnId="{D8D836B7-2C3D-4168-82D0-4FDF370D3C0B}">
      <dgm:prSet custT="1"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73F87236-E565-41A6-8A26-34103CAB8BF4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3 месяца</a:t>
          </a:r>
        </a:p>
      </dgm:t>
    </dgm:pt>
    <dgm:pt modelId="{02C4EC64-231E-4B7D-A24B-5AAD061341C0}" type="parTrans" cxnId="{4994E721-F57E-4F85-A574-EBAB033475AE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6310EB4-60DE-4A80-833A-BEB7CB68E3C5}" type="sibTrans" cxnId="{4994E721-F57E-4F85-A574-EBAB033475AE}">
      <dgm:prSet custT="1"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23C4610-8CD1-4BCB-A510-740148745AED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Количество учителей</a:t>
          </a:r>
        </a:p>
      </dgm:t>
    </dgm:pt>
    <dgm:pt modelId="{240B18E8-167F-4B12-B8BB-B3A331AE4286}" type="parTrans" cxnId="{7F77DC7E-26AA-42A6-A5B7-4B6647DFAB1E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BC9BF89F-415F-4E89-B0EF-0BBB167E7A87}" type="sibTrans" cxnId="{7F77DC7E-26AA-42A6-A5B7-4B6647DFAB1E}">
      <dgm:prSet custT="1"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80FC0F1-A414-4314-9E31-CEA026D7ACB1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8 педагогов</a:t>
          </a:r>
        </a:p>
      </dgm:t>
    </dgm:pt>
    <dgm:pt modelId="{E8BAF82F-5152-4F86-A485-742F8A729782}" type="parTrans" cxnId="{3CC34CC1-4B84-4B4C-AF1B-DA0D3C7BD89B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F4428813-9B89-495F-B31A-65581B427ECB}" type="sibTrans" cxnId="{3CC34CC1-4B84-4B4C-AF1B-DA0D3C7BD89B}">
      <dgm:prSet custT="1"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5A89A22-8102-4850-8C73-A8ED5EB53BBE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Возраст учеников</a:t>
          </a:r>
        </a:p>
      </dgm:t>
    </dgm:pt>
    <dgm:pt modelId="{F7538C61-BCA1-4746-915E-E44A50E22C07}" type="parTrans" cxnId="{5B95EAA8-75D3-4891-BA41-ED3C83900C21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6443984-4BEB-4F03-9B03-13A4C3D2BE98}" type="sibTrans" cxnId="{5B95EAA8-75D3-4891-BA41-ED3C83900C21}">
      <dgm:prSet custT="1"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0E5B6A1-9891-4AF7-A96C-48463B24D9D9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Конец обучения </a:t>
          </a:r>
          <a:b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 4 классе </a:t>
          </a:r>
        </a:p>
      </dgm:t>
    </dgm:pt>
    <dgm:pt modelId="{19E37CB1-B583-43D4-AE4C-E4CB1A2814FC}" type="parTrans" cxnId="{4928D5CA-39C6-4140-96C8-1684DDE6E7C8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71912A1-F042-4652-B910-2E925815C242}" type="sibTrans" cxnId="{4928D5CA-39C6-4140-96C8-1684DDE6E7C8}">
      <dgm:prSet custT="1"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3A9D419-7B16-4A4F-8993-20E9BF8805C5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Начало обучения </a:t>
          </a:r>
          <a:b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 5 классе</a:t>
          </a:r>
        </a:p>
      </dgm:t>
    </dgm:pt>
    <dgm:pt modelId="{B8C448CB-5E59-4920-9C16-22241D441262}" type="parTrans" cxnId="{2D8B1262-A76A-4D2C-B801-346E0A744FE6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D61E20CA-EE79-4CCB-9E10-A66B89A0DF58}" type="sibTrans" cxnId="{2D8B1262-A76A-4D2C-B801-346E0A744FE6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AD3C5E9-844F-478E-8DA0-D427841138C0}" type="pres">
      <dgm:prSet presAssocID="{526CDE1D-AD3E-43DA-810E-1D9E6291C32C}" presName="diagram" presStyleCnt="0">
        <dgm:presLayoutVars>
          <dgm:dir/>
          <dgm:resizeHandles val="exact"/>
        </dgm:presLayoutVars>
      </dgm:prSet>
      <dgm:spPr/>
    </dgm:pt>
    <dgm:pt modelId="{6634E3DE-8553-41F5-8551-12659111C5F3}" type="pres">
      <dgm:prSet presAssocID="{4C5CDCE9-A771-4139-9441-0B95F7AEE1C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B54797-13F5-4D2E-9E53-3783C61EBF1E}" type="pres">
      <dgm:prSet presAssocID="{041CE357-2698-4AD6-B650-EBF01FA5A1BC}" presName="sibTrans" presStyleLbl="sibTrans2D1" presStyleIdx="0" presStyleCnt="6"/>
      <dgm:spPr/>
      <dgm:t>
        <a:bodyPr/>
        <a:lstStyle/>
        <a:p>
          <a:endParaRPr lang="ru-RU"/>
        </a:p>
      </dgm:t>
    </dgm:pt>
    <dgm:pt modelId="{27AD7A83-36B3-4F19-A49A-4D03C63EEC09}" type="pres">
      <dgm:prSet presAssocID="{041CE357-2698-4AD6-B650-EBF01FA5A1BC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D711670E-5F4E-4DAE-BBDE-32AF34454794}" type="pres">
      <dgm:prSet presAssocID="{73F87236-E565-41A6-8A26-34103CAB8BF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725F8-DDB9-4137-A2EB-F76D7164F02F}" type="pres">
      <dgm:prSet presAssocID="{C6310EB4-60DE-4A80-833A-BEB7CB68E3C5}" presName="sibTrans" presStyleLbl="sibTrans2D1" presStyleIdx="1" presStyleCnt="6"/>
      <dgm:spPr/>
      <dgm:t>
        <a:bodyPr/>
        <a:lstStyle/>
        <a:p>
          <a:endParaRPr lang="ru-RU"/>
        </a:p>
      </dgm:t>
    </dgm:pt>
    <dgm:pt modelId="{8277022B-C256-4D0A-8C82-8669D1F954D1}" type="pres">
      <dgm:prSet presAssocID="{C6310EB4-60DE-4A80-833A-BEB7CB68E3C5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41282188-B7B3-48B0-BB8E-050B37DF27E9}" type="pres">
      <dgm:prSet presAssocID="{A23C4610-8CD1-4BCB-A510-740148745AE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40CFC9-680A-4693-B213-44BEF824522D}" type="pres">
      <dgm:prSet presAssocID="{BC9BF89F-415F-4E89-B0EF-0BBB167E7A87}" presName="sibTrans" presStyleLbl="sibTrans2D1" presStyleIdx="2" presStyleCnt="6"/>
      <dgm:spPr/>
      <dgm:t>
        <a:bodyPr/>
        <a:lstStyle/>
        <a:p>
          <a:endParaRPr lang="ru-RU"/>
        </a:p>
      </dgm:t>
    </dgm:pt>
    <dgm:pt modelId="{2C96447C-34F7-412B-BC92-32AA06979C32}" type="pres">
      <dgm:prSet presAssocID="{BC9BF89F-415F-4E89-B0EF-0BBB167E7A87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EA811912-F07A-4AC5-B1A0-4C55D73EEAB7}" type="pres">
      <dgm:prSet presAssocID="{580FC0F1-A414-4314-9E31-CEA026D7ACB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08702-27FB-4816-BCAE-FEB27750D993}" type="pres">
      <dgm:prSet presAssocID="{F4428813-9B89-495F-B31A-65581B427ECB}" presName="sibTrans" presStyleLbl="sibTrans2D1" presStyleIdx="3" presStyleCnt="6"/>
      <dgm:spPr/>
      <dgm:t>
        <a:bodyPr/>
        <a:lstStyle/>
        <a:p>
          <a:endParaRPr lang="ru-RU"/>
        </a:p>
      </dgm:t>
    </dgm:pt>
    <dgm:pt modelId="{90A2D1C4-62F4-4208-92A5-0DBB78E9D1B8}" type="pres">
      <dgm:prSet presAssocID="{F4428813-9B89-495F-B31A-65581B427ECB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52962866-B56B-41E7-A940-9AD77E10DBD5}" type="pres">
      <dgm:prSet presAssocID="{C5A89A22-8102-4850-8C73-A8ED5EB53BB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CFCF3-6682-40DE-93F9-A712DBC2D12A}" type="pres">
      <dgm:prSet presAssocID="{56443984-4BEB-4F03-9B03-13A4C3D2BE98}" presName="sibTrans" presStyleLbl="sibTrans2D1" presStyleIdx="4" presStyleCnt="6"/>
      <dgm:spPr/>
      <dgm:t>
        <a:bodyPr/>
        <a:lstStyle/>
        <a:p>
          <a:endParaRPr lang="ru-RU"/>
        </a:p>
      </dgm:t>
    </dgm:pt>
    <dgm:pt modelId="{FD72BF7B-2B4E-409B-90BC-2F5E3797DF90}" type="pres">
      <dgm:prSet presAssocID="{56443984-4BEB-4F03-9B03-13A4C3D2BE98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960B9EE9-1EA1-4CD2-B5C9-0E238F1FAC0E}" type="pres">
      <dgm:prSet presAssocID="{00E5B6A1-9891-4AF7-A96C-48463B24D9D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9617F-E987-4B8C-A51F-98F24D6D4234}" type="pres">
      <dgm:prSet presAssocID="{171912A1-F042-4652-B910-2E925815C242}" presName="sibTrans" presStyleLbl="sibTrans2D1" presStyleIdx="5" presStyleCnt="6"/>
      <dgm:spPr/>
      <dgm:t>
        <a:bodyPr/>
        <a:lstStyle/>
        <a:p>
          <a:endParaRPr lang="ru-RU"/>
        </a:p>
      </dgm:t>
    </dgm:pt>
    <dgm:pt modelId="{863F8030-FB67-488E-BA7E-3B83C5D9EBC1}" type="pres">
      <dgm:prSet presAssocID="{171912A1-F042-4652-B910-2E925815C242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20FB829E-72CD-4181-A57C-29680E517CDF}" type="pres">
      <dgm:prSet presAssocID="{A3A9D419-7B16-4A4F-8993-20E9BF8805C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A27B38-710A-4EA4-8945-048CB4B04416}" type="presOf" srcId="{041CE357-2698-4AD6-B650-EBF01FA5A1BC}" destId="{22B54797-13F5-4D2E-9E53-3783C61EBF1E}" srcOrd="0" destOrd="0" presId="urn:microsoft.com/office/officeart/2005/8/layout/process5"/>
    <dgm:cxn modelId="{5AC94AA9-0A01-4297-BC53-62549DED62B3}" type="presOf" srcId="{041CE357-2698-4AD6-B650-EBF01FA5A1BC}" destId="{27AD7A83-36B3-4F19-A49A-4D03C63EEC09}" srcOrd="1" destOrd="0" presId="urn:microsoft.com/office/officeart/2005/8/layout/process5"/>
    <dgm:cxn modelId="{881A0EC6-20A8-4C69-A817-EF4BFC0E6CF7}" type="presOf" srcId="{A23C4610-8CD1-4BCB-A510-740148745AED}" destId="{41282188-B7B3-48B0-BB8E-050B37DF27E9}" srcOrd="0" destOrd="0" presId="urn:microsoft.com/office/officeart/2005/8/layout/process5"/>
    <dgm:cxn modelId="{D15F707B-780F-409C-8B3D-D8A3C3759C8C}" type="presOf" srcId="{580FC0F1-A414-4314-9E31-CEA026D7ACB1}" destId="{EA811912-F07A-4AC5-B1A0-4C55D73EEAB7}" srcOrd="0" destOrd="0" presId="urn:microsoft.com/office/officeart/2005/8/layout/process5"/>
    <dgm:cxn modelId="{79693046-8E82-4D9D-B3B6-B2FA1081CB37}" type="presOf" srcId="{4C5CDCE9-A771-4139-9441-0B95F7AEE1C3}" destId="{6634E3DE-8553-41F5-8551-12659111C5F3}" srcOrd="0" destOrd="0" presId="urn:microsoft.com/office/officeart/2005/8/layout/process5"/>
    <dgm:cxn modelId="{6AB36854-112A-4B82-8723-D0C7E427F1D0}" type="presOf" srcId="{56443984-4BEB-4F03-9B03-13A4C3D2BE98}" destId="{C8FCFCF3-6682-40DE-93F9-A712DBC2D12A}" srcOrd="0" destOrd="0" presId="urn:microsoft.com/office/officeart/2005/8/layout/process5"/>
    <dgm:cxn modelId="{4928D5CA-39C6-4140-96C8-1684DDE6E7C8}" srcId="{526CDE1D-AD3E-43DA-810E-1D9E6291C32C}" destId="{00E5B6A1-9891-4AF7-A96C-48463B24D9D9}" srcOrd="5" destOrd="0" parTransId="{19E37CB1-B583-43D4-AE4C-E4CB1A2814FC}" sibTransId="{171912A1-F042-4652-B910-2E925815C242}"/>
    <dgm:cxn modelId="{06B5645D-501E-4DFC-87D3-125565EB7AD2}" type="presOf" srcId="{56443984-4BEB-4F03-9B03-13A4C3D2BE98}" destId="{FD72BF7B-2B4E-409B-90BC-2F5E3797DF90}" srcOrd="1" destOrd="0" presId="urn:microsoft.com/office/officeart/2005/8/layout/process5"/>
    <dgm:cxn modelId="{2F8BF40D-39F1-4360-B707-A5E38BADD517}" type="presOf" srcId="{F4428813-9B89-495F-B31A-65581B427ECB}" destId="{90A2D1C4-62F4-4208-92A5-0DBB78E9D1B8}" srcOrd="1" destOrd="0" presId="urn:microsoft.com/office/officeart/2005/8/layout/process5"/>
    <dgm:cxn modelId="{A577E027-C1A1-437A-9788-F15EB5673463}" type="presOf" srcId="{C5A89A22-8102-4850-8C73-A8ED5EB53BBE}" destId="{52962866-B56B-41E7-A940-9AD77E10DBD5}" srcOrd="0" destOrd="0" presId="urn:microsoft.com/office/officeart/2005/8/layout/process5"/>
    <dgm:cxn modelId="{5B95EAA8-75D3-4891-BA41-ED3C83900C21}" srcId="{526CDE1D-AD3E-43DA-810E-1D9E6291C32C}" destId="{C5A89A22-8102-4850-8C73-A8ED5EB53BBE}" srcOrd="4" destOrd="0" parTransId="{F7538C61-BCA1-4746-915E-E44A50E22C07}" sibTransId="{56443984-4BEB-4F03-9B03-13A4C3D2BE98}"/>
    <dgm:cxn modelId="{B9EA618C-5036-4D4C-9C60-A0DB71010BC2}" type="presOf" srcId="{A3A9D419-7B16-4A4F-8993-20E9BF8805C5}" destId="{20FB829E-72CD-4181-A57C-29680E517CDF}" srcOrd="0" destOrd="0" presId="urn:microsoft.com/office/officeart/2005/8/layout/process5"/>
    <dgm:cxn modelId="{F0C037DE-1403-4231-BDA1-DF847BE7B4D1}" type="presOf" srcId="{73F87236-E565-41A6-8A26-34103CAB8BF4}" destId="{D711670E-5F4E-4DAE-BBDE-32AF34454794}" srcOrd="0" destOrd="0" presId="urn:microsoft.com/office/officeart/2005/8/layout/process5"/>
    <dgm:cxn modelId="{4994E721-F57E-4F85-A574-EBAB033475AE}" srcId="{526CDE1D-AD3E-43DA-810E-1D9E6291C32C}" destId="{73F87236-E565-41A6-8A26-34103CAB8BF4}" srcOrd="1" destOrd="0" parTransId="{02C4EC64-231E-4B7D-A24B-5AAD061341C0}" sibTransId="{C6310EB4-60DE-4A80-833A-BEB7CB68E3C5}"/>
    <dgm:cxn modelId="{E51CC0A8-6F0D-4BB3-A967-97DA6C11A310}" type="presOf" srcId="{526CDE1D-AD3E-43DA-810E-1D9E6291C32C}" destId="{2AD3C5E9-844F-478E-8DA0-D427841138C0}" srcOrd="0" destOrd="0" presId="urn:microsoft.com/office/officeart/2005/8/layout/process5"/>
    <dgm:cxn modelId="{3CC34CC1-4B84-4B4C-AF1B-DA0D3C7BD89B}" srcId="{526CDE1D-AD3E-43DA-810E-1D9E6291C32C}" destId="{580FC0F1-A414-4314-9E31-CEA026D7ACB1}" srcOrd="3" destOrd="0" parTransId="{E8BAF82F-5152-4F86-A485-742F8A729782}" sibTransId="{F4428813-9B89-495F-B31A-65581B427ECB}"/>
    <dgm:cxn modelId="{227D7E8D-8026-4D4B-863C-059451619055}" type="presOf" srcId="{BC9BF89F-415F-4E89-B0EF-0BBB167E7A87}" destId="{2C96447C-34F7-412B-BC92-32AA06979C32}" srcOrd="1" destOrd="0" presId="urn:microsoft.com/office/officeart/2005/8/layout/process5"/>
    <dgm:cxn modelId="{1E3F0806-1968-486E-B5BA-C2250FFC09D4}" type="presOf" srcId="{C6310EB4-60DE-4A80-833A-BEB7CB68E3C5}" destId="{8277022B-C256-4D0A-8C82-8669D1F954D1}" srcOrd="1" destOrd="0" presId="urn:microsoft.com/office/officeart/2005/8/layout/process5"/>
    <dgm:cxn modelId="{A61F36A5-0C29-48F3-B322-32A2D8DCE025}" type="presOf" srcId="{F4428813-9B89-495F-B31A-65581B427ECB}" destId="{FB208702-27FB-4816-BCAE-FEB27750D993}" srcOrd="0" destOrd="0" presId="urn:microsoft.com/office/officeart/2005/8/layout/process5"/>
    <dgm:cxn modelId="{35447A73-90B9-422A-81BC-0F53CF6C3F64}" type="presOf" srcId="{BC9BF89F-415F-4E89-B0EF-0BBB167E7A87}" destId="{6540CFC9-680A-4693-B213-44BEF824522D}" srcOrd="0" destOrd="0" presId="urn:microsoft.com/office/officeart/2005/8/layout/process5"/>
    <dgm:cxn modelId="{41B35E31-0596-460C-87EE-6205FF7BFDAE}" type="presOf" srcId="{C6310EB4-60DE-4A80-833A-BEB7CB68E3C5}" destId="{436725F8-DDB9-4137-A2EB-F76D7164F02F}" srcOrd="0" destOrd="0" presId="urn:microsoft.com/office/officeart/2005/8/layout/process5"/>
    <dgm:cxn modelId="{7F77DC7E-26AA-42A6-A5B7-4B6647DFAB1E}" srcId="{526CDE1D-AD3E-43DA-810E-1D9E6291C32C}" destId="{A23C4610-8CD1-4BCB-A510-740148745AED}" srcOrd="2" destOrd="0" parTransId="{240B18E8-167F-4B12-B8BB-B3A331AE4286}" sibTransId="{BC9BF89F-415F-4E89-B0EF-0BBB167E7A87}"/>
    <dgm:cxn modelId="{2D8B1262-A76A-4D2C-B801-346E0A744FE6}" srcId="{526CDE1D-AD3E-43DA-810E-1D9E6291C32C}" destId="{A3A9D419-7B16-4A4F-8993-20E9BF8805C5}" srcOrd="6" destOrd="0" parTransId="{B8C448CB-5E59-4920-9C16-22241D441262}" sibTransId="{D61E20CA-EE79-4CCB-9E10-A66B89A0DF58}"/>
    <dgm:cxn modelId="{D8D836B7-2C3D-4168-82D0-4FDF370D3C0B}" srcId="{526CDE1D-AD3E-43DA-810E-1D9E6291C32C}" destId="{4C5CDCE9-A771-4139-9441-0B95F7AEE1C3}" srcOrd="0" destOrd="0" parTransId="{2C040F45-FE44-415A-ADEB-D2FBA9E76EBC}" sibTransId="{041CE357-2698-4AD6-B650-EBF01FA5A1BC}"/>
    <dgm:cxn modelId="{E80FD853-A346-429A-90A3-15ADBB032776}" type="presOf" srcId="{00E5B6A1-9891-4AF7-A96C-48463B24D9D9}" destId="{960B9EE9-1EA1-4CD2-B5C9-0E238F1FAC0E}" srcOrd="0" destOrd="0" presId="urn:microsoft.com/office/officeart/2005/8/layout/process5"/>
    <dgm:cxn modelId="{C021687C-4BCB-4481-952D-822DE59CB5D7}" type="presOf" srcId="{171912A1-F042-4652-B910-2E925815C242}" destId="{863F8030-FB67-488E-BA7E-3B83C5D9EBC1}" srcOrd="1" destOrd="0" presId="urn:microsoft.com/office/officeart/2005/8/layout/process5"/>
    <dgm:cxn modelId="{2DBC5271-2962-4A8A-A70F-34F0CF9031C7}" type="presOf" srcId="{171912A1-F042-4652-B910-2E925815C242}" destId="{4A29617F-E987-4B8C-A51F-98F24D6D4234}" srcOrd="0" destOrd="0" presId="urn:microsoft.com/office/officeart/2005/8/layout/process5"/>
    <dgm:cxn modelId="{339B5D25-22F1-4F9A-A99B-0A6F11F4DB30}" type="presParOf" srcId="{2AD3C5E9-844F-478E-8DA0-D427841138C0}" destId="{6634E3DE-8553-41F5-8551-12659111C5F3}" srcOrd="0" destOrd="0" presId="urn:microsoft.com/office/officeart/2005/8/layout/process5"/>
    <dgm:cxn modelId="{082C6A9C-7BC4-4A11-983D-3B9CDD58D72B}" type="presParOf" srcId="{2AD3C5E9-844F-478E-8DA0-D427841138C0}" destId="{22B54797-13F5-4D2E-9E53-3783C61EBF1E}" srcOrd="1" destOrd="0" presId="urn:microsoft.com/office/officeart/2005/8/layout/process5"/>
    <dgm:cxn modelId="{49CD133E-E603-4E61-9EDB-20B879B8DEC4}" type="presParOf" srcId="{22B54797-13F5-4D2E-9E53-3783C61EBF1E}" destId="{27AD7A83-36B3-4F19-A49A-4D03C63EEC09}" srcOrd="0" destOrd="0" presId="urn:microsoft.com/office/officeart/2005/8/layout/process5"/>
    <dgm:cxn modelId="{B39CC6E6-6C51-45E7-B9D2-CB959E1DCD8C}" type="presParOf" srcId="{2AD3C5E9-844F-478E-8DA0-D427841138C0}" destId="{D711670E-5F4E-4DAE-BBDE-32AF34454794}" srcOrd="2" destOrd="0" presId="urn:microsoft.com/office/officeart/2005/8/layout/process5"/>
    <dgm:cxn modelId="{B7509122-910A-4BEF-862C-770C74BB3CBE}" type="presParOf" srcId="{2AD3C5E9-844F-478E-8DA0-D427841138C0}" destId="{436725F8-DDB9-4137-A2EB-F76D7164F02F}" srcOrd="3" destOrd="0" presId="urn:microsoft.com/office/officeart/2005/8/layout/process5"/>
    <dgm:cxn modelId="{87A3963B-8A85-4E35-B1FE-86B3337E5D16}" type="presParOf" srcId="{436725F8-DDB9-4137-A2EB-F76D7164F02F}" destId="{8277022B-C256-4D0A-8C82-8669D1F954D1}" srcOrd="0" destOrd="0" presId="urn:microsoft.com/office/officeart/2005/8/layout/process5"/>
    <dgm:cxn modelId="{9BC6D8A5-10F1-481D-B0E5-EFA675DD223A}" type="presParOf" srcId="{2AD3C5E9-844F-478E-8DA0-D427841138C0}" destId="{41282188-B7B3-48B0-BB8E-050B37DF27E9}" srcOrd="4" destOrd="0" presId="urn:microsoft.com/office/officeart/2005/8/layout/process5"/>
    <dgm:cxn modelId="{EECA424B-BC59-4D39-AA1B-0A3E888341AB}" type="presParOf" srcId="{2AD3C5E9-844F-478E-8DA0-D427841138C0}" destId="{6540CFC9-680A-4693-B213-44BEF824522D}" srcOrd="5" destOrd="0" presId="urn:microsoft.com/office/officeart/2005/8/layout/process5"/>
    <dgm:cxn modelId="{4CA2AF97-4F31-4C12-A445-FDCEC53E06ED}" type="presParOf" srcId="{6540CFC9-680A-4693-B213-44BEF824522D}" destId="{2C96447C-34F7-412B-BC92-32AA06979C32}" srcOrd="0" destOrd="0" presId="urn:microsoft.com/office/officeart/2005/8/layout/process5"/>
    <dgm:cxn modelId="{D451DF6C-E37F-4D8E-8E1A-244AB459302E}" type="presParOf" srcId="{2AD3C5E9-844F-478E-8DA0-D427841138C0}" destId="{EA811912-F07A-4AC5-B1A0-4C55D73EEAB7}" srcOrd="6" destOrd="0" presId="urn:microsoft.com/office/officeart/2005/8/layout/process5"/>
    <dgm:cxn modelId="{2CDFD955-4789-4C5B-B844-1D0F86CA5811}" type="presParOf" srcId="{2AD3C5E9-844F-478E-8DA0-D427841138C0}" destId="{FB208702-27FB-4816-BCAE-FEB27750D993}" srcOrd="7" destOrd="0" presId="urn:microsoft.com/office/officeart/2005/8/layout/process5"/>
    <dgm:cxn modelId="{93922509-2C1D-463D-8319-442A45CB9236}" type="presParOf" srcId="{FB208702-27FB-4816-BCAE-FEB27750D993}" destId="{90A2D1C4-62F4-4208-92A5-0DBB78E9D1B8}" srcOrd="0" destOrd="0" presId="urn:microsoft.com/office/officeart/2005/8/layout/process5"/>
    <dgm:cxn modelId="{2DD67BC1-8F49-4296-A713-7660EDF0A61C}" type="presParOf" srcId="{2AD3C5E9-844F-478E-8DA0-D427841138C0}" destId="{52962866-B56B-41E7-A940-9AD77E10DBD5}" srcOrd="8" destOrd="0" presId="urn:microsoft.com/office/officeart/2005/8/layout/process5"/>
    <dgm:cxn modelId="{7867AE23-38DE-4FBB-A841-86ABB8EDC150}" type="presParOf" srcId="{2AD3C5E9-844F-478E-8DA0-D427841138C0}" destId="{C8FCFCF3-6682-40DE-93F9-A712DBC2D12A}" srcOrd="9" destOrd="0" presId="urn:microsoft.com/office/officeart/2005/8/layout/process5"/>
    <dgm:cxn modelId="{4929288B-5677-4418-92E1-2A4A80E0D351}" type="presParOf" srcId="{C8FCFCF3-6682-40DE-93F9-A712DBC2D12A}" destId="{FD72BF7B-2B4E-409B-90BC-2F5E3797DF90}" srcOrd="0" destOrd="0" presId="urn:microsoft.com/office/officeart/2005/8/layout/process5"/>
    <dgm:cxn modelId="{4EB18E28-71A3-4E7D-A028-8D30941CF566}" type="presParOf" srcId="{2AD3C5E9-844F-478E-8DA0-D427841138C0}" destId="{960B9EE9-1EA1-4CD2-B5C9-0E238F1FAC0E}" srcOrd="10" destOrd="0" presId="urn:microsoft.com/office/officeart/2005/8/layout/process5"/>
    <dgm:cxn modelId="{DA569C77-0B4C-4F87-A79F-3EFD59D942AD}" type="presParOf" srcId="{2AD3C5E9-844F-478E-8DA0-D427841138C0}" destId="{4A29617F-E987-4B8C-A51F-98F24D6D4234}" srcOrd="11" destOrd="0" presId="urn:microsoft.com/office/officeart/2005/8/layout/process5"/>
    <dgm:cxn modelId="{F4425D5C-9B57-4670-A288-3C0CABB79017}" type="presParOf" srcId="{4A29617F-E987-4B8C-A51F-98F24D6D4234}" destId="{863F8030-FB67-488E-BA7E-3B83C5D9EBC1}" srcOrd="0" destOrd="0" presId="urn:microsoft.com/office/officeart/2005/8/layout/process5"/>
    <dgm:cxn modelId="{16794748-52A0-48CA-A039-0435ECF3D21C}" type="presParOf" srcId="{2AD3C5E9-844F-478E-8DA0-D427841138C0}" destId="{20FB829E-72CD-4181-A57C-29680E517CDF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D60FDB-F0E9-4FA9-BDA0-9705AE7B5B1D}" type="doc">
      <dgm:prSet loTypeId="urn:microsoft.com/office/officeart/2005/8/layout/chevron2" loCatId="list" qsTypeId="urn:microsoft.com/office/officeart/2005/8/quickstyle/simple4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943D8494-579B-4F21-9898-C1E23210A2A6}">
      <dgm:prSet phldrT="[Текст]" custT="1"/>
      <dgm:spPr/>
      <dgm:t>
        <a:bodyPr/>
        <a:lstStyle/>
        <a:p>
          <a:r>
            <a:rPr lang="ru-RU" sz="1800" dirty="0"/>
            <a:t>1</a:t>
          </a:r>
        </a:p>
      </dgm:t>
    </dgm:pt>
    <dgm:pt modelId="{2032184D-252B-4E27-8F6E-6DAECBB99398}" type="parTrans" cxnId="{C4E04B89-C60F-43EE-BDD1-9432D20B41A7}">
      <dgm:prSet/>
      <dgm:spPr/>
      <dgm:t>
        <a:bodyPr/>
        <a:lstStyle/>
        <a:p>
          <a:endParaRPr lang="ru-RU" sz="1800"/>
        </a:p>
      </dgm:t>
    </dgm:pt>
    <dgm:pt modelId="{CB556A68-36F9-4CD9-A7D8-62D99B526B77}" type="sibTrans" cxnId="{C4E04B89-C60F-43EE-BDD1-9432D20B41A7}">
      <dgm:prSet/>
      <dgm:spPr/>
      <dgm:t>
        <a:bodyPr/>
        <a:lstStyle/>
        <a:p>
          <a:endParaRPr lang="ru-RU" sz="1800"/>
        </a:p>
      </dgm:t>
    </dgm:pt>
    <dgm:pt modelId="{38890DC1-66AB-416B-8F17-3E2C55390477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Успешно воспринимает учебную устную и письменную информацию с первого предъявления</a:t>
          </a:r>
          <a:endParaRPr lang="ru-RU" sz="1800" dirty="0"/>
        </a:p>
      </dgm:t>
    </dgm:pt>
    <dgm:pt modelId="{5D1B0D80-B062-4D8B-9439-07A6F4785826}" type="parTrans" cxnId="{2C98A2C9-7870-4006-8032-DBEED3EA4648}">
      <dgm:prSet/>
      <dgm:spPr/>
      <dgm:t>
        <a:bodyPr/>
        <a:lstStyle/>
        <a:p>
          <a:endParaRPr lang="ru-RU" sz="1800"/>
        </a:p>
      </dgm:t>
    </dgm:pt>
    <dgm:pt modelId="{41678693-5F04-4107-B3D9-CAC7A23822A1}" type="sibTrans" cxnId="{2C98A2C9-7870-4006-8032-DBEED3EA4648}">
      <dgm:prSet/>
      <dgm:spPr/>
      <dgm:t>
        <a:bodyPr/>
        <a:lstStyle/>
        <a:p>
          <a:endParaRPr lang="ru-RU" sz="1800"/>
        </a:p>
      </dgm:t>
    </dgm:pt>
    <dgm:pt modelId="{29F6B576-5792-4F6D-BA1A-1CFCA9B43512}">
      <dgm:prSet phldrT="[Текст]" custT="1"/>
      <dgm:spPr/>
      <dgm:t>
        <a:bodyPr/>
        <a:lstStyle/>
        <a:p>
          <a:r>
            <a:rPr lang="ru-RU" sz="1800" dirty="0"/>
            <a:t>2</a:t>
          </a:r>
        </a:p>
      </dgm:t>
    </dgm:pt>
    <dgm:pt modelId="{4A426A69-3EB4-40EB-998D-D92CDAF52562}" type="parTrans" cxnId="{B60D360A-67F3-42B2-9CD0-B94B1759BBEA}">
      <dgm:prSet/>
      <dgm:spPr/>
      <dgm:t>
        <a:bodyPr/>
        <a:lstStyle/>
        <a:p>
          <a:endParaRPr lang="ru-RU" sz="1800"/>
        </a:p>
      </dgm:t>
    </dgm:pt>
    <dgm:pt modelId="{556849D5-97C0-4549-91B3-F1CD65E65758}" type="sibTrans" cxnId="{B60D360A-67F3-42B2-9CD0-B94B1759BBEA}">
      <dgm:prSet/>
      <dgm:spPr/>
      <dgm:t>
        <a:bodyPr/>
        <a:lstStyle/>
        <a:p>
          <a:endParaRPr lang="ru-RU" sz="1800"/>
        </a:p>
      </dgm:t>
    </dgm:pt>
    <dgm:pt modelId="{52B0BF1A-C3A6-4547-BBD7-077C7647AD42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Самостоятельно выделяет новое и главное при интеллектуальной обработке учебного материала</a:t>
          </a:r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cs typeface="Arial" pitchFamily="34" charset="0"/>
            </a:rPr>
            <a:t> </a:t>
          </a:r>
          <a:endParaRPr lang="ru-RU" sz="1800" dirty="0"/>
        </a:p>
      </dgm:t>
    </dgm:pt>
    <dgm:pt modelId="{44075B95-14F7-4B5E-BB6D-B877CDA7E5D1}" type="parTrans" cxnId="{819ED368-4035-4709-8520-4528E465C82B}">
      <dgm:prSet/>
      <dgm:spPr/>
      <dgm:t>
        <a:bodyPr/>
        <a:lstStyle/>
        <a:p>
          <a:endParaRPr lang="ru-RU" sz="1800"/>
        </a:p>
      </dgm:t>
    </dgm:pt>
    <dgm:pt modelId="{FA63960C-5EA2-484A-80BE-0137980BED7C}" type="sibTrans" cxnId="{819ED368-4035-4709-8520-4528E465C82B}">
      <dgm:prSet/>
      <dgm:spPr/>
      <dgm:t>
        <a:bodyPr/>
        <a:lstStyle/>
        <a:p>
          <a:endParaRPr lang="ru-RU" sz="1800"/>
        </a:p>
      </dgm:t>
    </dgm:pt>
    <dgm:pt modelId="{331CCB80-D4C3-403C-BFA0-6D65832E5D6C}">
      <dgm:prSet phldrT="[Текст]" custT="1"/>
      <dgm:spPr/>
      <dgm:t>
        <a:bodyPr/>
        <a:lstStyle/>
        <a:p>
          <a:r>
            <a:rPr lang="ru-RU" sz="1800" dirty="0"/>
            <a:t>3</a:t>
          </a:r>
        </a:p>
      </dgm:t>
    </dgm:pt>
    <dgm:pt modelId="{D514B219-5E9A-48B7-9F6D-0073723C69CA}" type="parTrans" cxnId="{6C208665-3E22-4B12-A860-3153CD8A51C1}">
      <dgm:prSet/>
      <dgm:spPr/>
      <dgm:t>
        <a:bodyPr/>
        <a:lstStyle/>
        <a:p>
          <a:endParaRPr lang="ru-RU" sz="1800"/>
        </a:p>
      </dgm:t>
    </dgm:pt>
    <dgm:pt modelId="{BC2879B4-8253-4ED0-977D-B9B7D1DA3E24}" type="sibTrans" cxnId="{6C208665-3E22-4B12-A860-3153CD8A51C1}">
      <dgm:prSet/>
      <dgm:spPr/>
      <dgm:t>
        <a:bodyPr/>
        <a:lstStyle/>
        <a:p>
          <a:endParaRPr lang="ru-RU" sz="1800"/>
        </a:p>
      </dgm:t>
    </dgm:pt>
    <dgm:pt modelId="{4C2854DC-B308-429C-B616-F68BBF9A4C18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Темп обработки информации выше, чем у других учащихся</a:t>
          </a:r>
          <a:endParaRPr lang="ru-RU" sz="1800" dirty="0"/>
        </a:p>
      </dgm:t>
    </dgm:pt>
    <dgm:pt modelId="{722F5F12-5730-4B92-86BD-1FCAAAC59BEE}" type="parTrans" cxnId="{65433F57-7DFE-4D56-9701-5F60A2DF2E04}">
      <dgm:prSet/>
      <dgm:spPr/>
      <dgm:t>
        <a:bodyPr/>
        <a:lstStyle/>
        <a:p>
          <a:endParaRPr lang="ru-RU" sz="1800"/>
        </a:p>
      </dgm:t>
    </dgm:pt>
    <dgm:pt modelId="{687190B9-A629-43FC-9D03-4585EC622254}" type="sibTrans" cxnId="{65433F57-7DFE-4D56-9701-5F60A2DF2E04}">
      <dgm:prSet/>
      <dgm:spPr/>
      <dgm:t>
        <a:bodyPr/>
        <a:lstStyle/>
        <a:p>
          <a:endParaRPr lang="ru-RU" sz="1800"/>
        </a:p>
      </dgm:t>
    </dgm:pt>
    <dgm:pt modelId="{E18C2219-3040-47A0-8B26-9E05F7676BE3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Чтобы получить результат, действует оригинальным способом. В ряде случаев получает успешный результат, когда воспроизводит предложенный учителем алгоритм</a:t>
          </a:r>
          <a:endParaRPr lang="ru-RU" sz="1800" dirty="0"/>
        </a:p>
      </dgm:t>
    </dgm:pt>
    <dgm:pt modelId="{E6DFDA6D-8C50-4D7A-9B0D-40040BF1D2FA}" type="parTrans" cxnId="{AD3A3543-57A9-40F4-9774-8ED59E86E854}">
      <dgm:prSet/>
      <dgm:spPr/>
      <dgm:t>
        <a:bodyPr/>
        <a:lstStyle/>
        <a:p>
          <a:endParaRPr lang="ru-RU" sz="1800"/>
        </a:p>
      </dgm:t>
    </dgm:pt>
    <dgm:pt modelId="{76699B1D-7F1E-4951-B36A-27EEE194ADF1}" type="sibTrans" cxnId="{AD3A3543-57A9-40F4-9774-8ED59E86E854}">
      <dgm:prSet/>
      <dgm:spPr/>
      <dgm:t>
        <a:bodyPr/>
        <a:lstStyle/>
        <a:p>
          <a:endParaRPr lang="ru-RU" sz="1800"/>
        </a:p>
      </dgm:t>
    </dgm:pt>
    <dgm:pt modelId="{8A320A1F-30BB-479F-A64E-CAA0EE272527}">
      <dgm:prSet phldrT="[Текст]" custT="1"/>
      <dgm:spPr/>
      <dgm:t>
        <a:bodyPr/>
        <a:lstStyle/>
        <a:p>
          <a:r>
            <a:rPr lang="ru-RU" sz="1800" dirty="0"/>
            <a:t>4</a:t>
          </a:r>
        </a:p>
      </dgm:t>
    </dgm:pt>
    <dgm:pt modelId="{16D59299-A79B-417C-B0CF-2D3AED79D8DD}" type="parTrans" cxnId="{598BD2AF-D516-4684-B6D8-DE770149F3DF}">
      <dgm:prSet/>
      <dgm:spPr/>
      <dgm:t>
        <a:bodyPr/>
        <a:lstStyle/>
        <a:p>
          <a:endParaRPr lang="ru-RU" sz="1800"/>
        </a:p>
      </dgm:t>
    </dgm:pt>
    <dgm:pt modelId="{D89BC449-9884-437E-8FA8-E0D638BF9DAD}" type="sibTrans" cxnId="{598BD2AF-D516-4684-B6D8-DE770149F3DF}">
      <dgm:prSet/>
      <dgm:spPr/>
      <dgm:t>
        <a:bodyPr/>
        <a:lstStyle/>
        <a:p>
          <a:endParaRPr lang="ru-RU" sz="1800"/>
        </a:p>
      </dgm:t>
    </dgm:pt>
    <dgm:pt modelId="{D8CF00E3-B2E9-434D-9D9E-61D2DE7E2E56}">
      <dgm:prSet phldrT="[Текст]" custT="1"/>
      <dgm:spPr/>
      <dgm:t>
        <a:bodyPr/>
        <a:lstStyle/>
        <a:p>
          <a:r>
            <a:rPr lang="ru-RU" sz="1800" dirty="0"/>
            <a:t>5</a:t>
          </a:r>
        </a:p>
      </dgm:t>
    </dgm:pt>
    <dgm:pt modelId="{D99915C1-521E-4038-812B-63954B401F5F}" type="parTrans" cxnId="{6182E707-AC1C-4791-B265-BA2F4BB281A3}">
      <dgm:prSet/>
      <dgm:spPr/>
      <dgm:t>
        <a:bodyPr/>
        <a:lstStyle/>
        <a:p>
          <a:endParaRPr lang="ru-RU" sz="1800"/>
        </a:p>
      </dgm:t>
    </dgm:pt>
    <dgm:pt modelId="{466C8088-8639-48E7-8F9D-F5FA3A9768D7}" type="sibTrans" cxnId="{6182E707-AC1C-4791-B265-BA2F4BB281A3}">
      <dgm:prSet/>
      <dgm:spPr/>
      <dgm:t>
        <a:bodyPr/>
        <a:lstStyle/>
        <a:p>
          <a:endParaRPr lang="ru-RU" sz="1800"/>
        </a:p>
      </dgm:t>
    </dgm:pt>
    <dgm:pt modelId="{B46F3CA2-4FA0-40FC-8BF4-ED002332F167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Способен дать развернутый ответ, аргументировать свою позицию</a:t>
          </a:r>
          <a:endParaRPr lang="ru-RU" sz="1800" dirty="0"/>
        </a:p>
      </dgm:t>
    </dgm:pt>
    <dgm:pt modelId="{A63A9AF9-B0C2-474E-8983-1C71F61E0B63}" type="parTrans" cxnId="{A2581F2C-3823-41E4-90A3-62693416A2B3}">
      <dgm:prSet/>
      <dgm:spPr/>
      <dgm:t>
        <a:bodyPr/>
        <a:lstStyle/>
        <a:p>
          <a:endParaRPr lang="ru-RU" sz="1800"/>
        </a:p>
      </dgm:t>
    </dgm:pt>
    <dgm:pt modelId="{DA17BE48-8EFD-4EA5-A943-770976FCFAD8}" type="sibTrans" cxnId="{A2581F2C-3823-41E4-90A3-62693416A2B3}">
      <dgm:prSet/>
      <dgm:spPr/>
      <dgm:t>
        <a:bodyPr/>
        <a:lstStyle/>
        <a:p>
          <a:endParaRPr lang="ru-RU" sz="1800"/>
        </a:p>
      </dgm:t>
    </dgm:pt>
    <dgm:pt modelId="{0C00FBCA-4874-4EB3-BAEE-AF6A835A3235}">
      <dgm:prSet phldrT="[Текст]" custT="1"/>
      <dgm:spPr/>
      <dgm:t>
        <a:bodyPr/>
        <a:lstStyle/>
        <a:p>
          <a:r>
            <a:rPr lang="ru-RU" sz="1800" dirty="0"/>
            <a:t>6</a:t>
          </a:r>
        </a:p>
      </dgm:t>
    </dgm:pt>
    <dgm:pt modelId="{48777964-3F3A-4072-BCE0-7060A578A78A}" type="parTrans" cxnId="{6871428A-1E28-4DF2-9112-70B7AA7AD10D}">
      <dgm:prSet/>
      <dgm:spPr/>
      <dgm:t>
        <a:bodyPr/>
        <a:lstStyle/>
        <a:p>
          <a:endParaRPr lang="ru-RU" sz="1800"/>
        </a:p>
      </dgm:t>
    </dgm:pt>
    <dgm:pt modelId="{73279FE8-D7FD-40E9-A687-DAB19395937F}" type="sibTrans" cxnId="{6871428A-1E28-4DF2-9112-70B7AA7AD10D}">
      <dgm:prSet/>
      <dgm:spPr/>
      <dgm:t>
        <a:bodyPr/>
        <a:lstStyle/>
        <a:p>
          <a:endParaRPr lang="ru-RU" sz="1800"/>
        </a:p>
      </dgm:t>
    </dgm:pt>
    <dgm:pt modelId="{4DFD857B-2BE6-4E55-ACA8-E0A809DF222F}">
      <dgm:prSet phldrT="[Текст]" custT="1"/>
      <dgm:spPr/>
      <dgm:t>
        <a:bodyPr/>
        <a:lstStyle/>
        <a:p>
          <a:pPr rtl="0"/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Может объективно оценить результаты своей работы, потому что понимает суть допущенных ошибок</a:t>
          </a:r>
          <a:r>
            <a:rPr kumimoji="0" lang="ru-RU" sz="1800" b="0" i="0" u="none" strike="noStrike" cap="none" normalizeH="0" baseline="0" dirty="0">
              <a:ln/>
              <a:effectLst/>
              <a:latin typeface="Arial"/>
              <a:cs typeface="Arial"/>
            </a:rPr>
            <a:t> </a:t>
          </a:r>
          <a:endParaRPr lang="ru-RU" sz="1800" dirty="0"/>
        </a:p>
      </dgm:t>
    </dgm:pt>
    <dgm:pt modelId="{F44B6FE3-CC20-47D5-9AFC-8E2078746300}" type="parTrans" cxnId="{872F26A6-D18A-4AC7-B059-5019D29362BA}">
      <dgm:prSet/>
      <dgm:spPr/>
      <dgm:t>
        <a:bodyPr/>
        <a:lstStyle/>
        <a:p>
          <a:endParaRPr lang="ru-RU" sz="1800"/>
        </a:p>
      </dgm:t>
    </dgm:pt>
    <dgm:pt modelId="{E760F9E7-1B9F-454B-A354-74E27794841D}" type="sibTrans" cxnId="{872F26A6-D18A-4AC7-B059-5019D29362BA}">
      <dgm:prSet/>
      <dgm:spPr/>
      <dgm:t>
        <a:bodyPr/>
        <a:lstStyle/>
        <a:p>
          <a:endParaRPr lang="ru-RU" sz="1800"/>
        </a:p>
      </dgm:t>
    </dgm:pt>
    <dgm:pt modelId="{A69B67AF-FAC9-4915-9A5C-4C65C03B381A}" type="pres">
      <dgm:prSet presAssocID="{06D60FDB-F0E9-4FA9-BDA0-9705AE7B5B1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DA255E-DD2E-430D-8564-CE2580BB0D76}" type="pres">
      <dgm:prSet presAssocID="{943D8494-579B-4F21-9898-C1E23210A2A6}" presName="composite" presStyleCnt="0"/>
      <dgm:spPr/>
    </dgm:pt>
    <dgm:pt modelId="{6B730E5E-46F7-4734-A4C7-4FEC8B729D4C}" type="pres">
      <dgm:prSet presAssocID="{943D8494-579B-4F21-9898-C1E23210A2A6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DAB4A-0381-44FB-A533-1CB3B91563D9}" type="pres">
      <dgm:prSet presAssocID="{943D8494-579B-4F21-9898-C1E23210A2A6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C65CF-3ABD-416C-889F-FF098730C3F1}" type="pres">
      <dgm:prSet presAssocID="{CB556A68-36F9-4CD9-A7D8-62D99B526B77}" presName="sp" presStyleCnt="0"/>
      <dgm:spPr/>
    </dgm:pt>
    <dgm:pt modelId="{29BC07DA-CC2D-4310-81E2-9E345F454F47}" type="pres">
      <dgm:prSet presAssocID="{29F6B576-5792-4F6D-BA1A-1CFCA9B43512}" presName="composite" presStyleCnt="0"/>
      <dgm:spPr/>
    </dgm:pt>
    <dgm:pt modelId="{06B4088D-780A-48E8-8295-D39E517064E2}" type="pres">
      <dgm:prSet presAssocID="{29F6B576-5792-4F6D-BA1A-1CFCA9B43512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F975C-4E5D-48A1-9A93-D3277D8126D5}" type="pres">
      <dgm:prSet presAssocID="{29F6B576-5792-4F6D-BA1A-1CFCA9B43512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6BFD6-6771-4EDF-B4BD-9191E35C69BE}" type="pres">
      <dgm:prSet presAssocID="{556849D5-97C0-4549-91B3-F1CD65E65758}" presName="sp" presStyleCnt="0"/>
      <dgm:spPr/>
    </dgm:pt>
    <dgm:pt modelId="{C0FB617B-F58D-4653-AF88-8E1719E830B8}" type="pres">
      <dgm:prSet presAssocID="{331CCB80-D4C3-403C-BFA0-6D65832E5D6C}" presName="composite" presStyleCnt="0"/>
      <dgm:spPr/>
    </dgm:pt>
    <dgm:pt modelId="{D61D3EE3-DEC8-43CE-9D68-376FB1415DE8}" type="pres">
      <dgm:prSet presAssocID="{331CCB80-D4C3-403C-BFA0-6D65832E5D6C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30665-32A0-4D2E-808B-6F422429A07A}" type="pres">
      <dgm:prSet presAssocID="{331CCB80-D4C3-403C-BFA0-6D65832E5D6C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8E90F-8FC5-4D44-8A38-5BD3FBF3C1C2}" type="pres">
      <dgm:prSet presAssocID="{BC2879B4-8253-4ED0-977D-B9B7D1DA3E24}" presName="sp" presStyleCnt="0"/>
      <dgm:spPr/>
    </dgm:pt>
    <dgm:pt modelId="{521E7183-BDCF-4F7F-A6F3-225B9865AADD}" type="pres">
      <dgm:prSet presAssocID="{8A320A1F-30BB-479F-A64E-CAA0EE272527}" presName="composite" presStyleCnt="0"/>
      <dgm:spPr/>
    </dgm:pt>
    <dgm:pt modelId="{ED0B86A6-DDE2-4BDA-A73C-F2CAC0452F74}" type="pres">
      <dgm:prSet presAssocID="{8A320A1F-30BB-479F-A64E-CAA0EE272527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B39A5D-B03D-4618-8160-6DF59A0C5666}" type="pres">
      <dgm:prSet presAssocID="{8A320A1F-30BB-479F-A64E-CAA0EE272527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05B01-61F3-4728-A734-7B2A58F53FFE}" type="pres">
      <dgm:prSet presAssocID="{D89BC449-9884-437E-8FA8-E0D638BF9DAD}" presName="sp" presStyleCnt="0"/>
      <dgm:spPr/>
    </dgm:pt>
    <dgm:pt modelId="{B384AD94-AD64-4391-8874-8B75FC1FDD8D}" type="pres">
      <dgm:prSet presAssocID="{D8CF00E3-B2E9-434D-9D9E-61D2DE7E2E56}" presName="composite" presStyleCnt="0"/>
      <dgm:spPr/>
    </dgm:pt>
    <dgm:pt modelId="{B8910996-D607-4146-803D-D1C312479335}" type="pres">
      <dgm:prSet presAssocID="{D8CF00E3-B2E9-434D-9D9E-61D2DE7E2E56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C219F-CE0A-4504-8D8D-5346DA7684F0}" type="pres">
      <dgm:prSet presAssocID="{D8CF00E3-B2E9-434D-9D9E-61D2DE7E2E56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8C253-7E8A-481D-B046-73AED0950926}" type="pres">
      <dgm:prSet presAssocID="{466C8088-8639-48E7-8F9D-F5FA3A9768D7}" presName="sp" presStyleCnt="0"/>
      <dgm:spPr/>
    </dgm:pt>
    <dgm:pt modelId="{4BD26F06-C156-4554-844F-C08845D4F284}" type="pres">
      <dgm:prSet presAssocID="{0C00FBCA-4874-4EB3-BAEE-AF6A835A3235}" presName="composite" presStyleCnt="0"/>
      <dgm:spPr/>
    </dgm:pt>
    <dgm:pt modelId="{FD051926-1697-4DD7-88F9-D9426A8E60B8}" type="pres">
      <dgm:prSet presAssocID="{0C00FBCA-4874-4EB3-BAEE-AF6A835A3235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3A7A5-1C11-4852-A4AC-471ACC96D3F9}" type="pres">
      <dgm:prSet presAssocID="{0C00FBCA-4874-4EB3-BAEE-AF6A835A3235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9ED368-4035-4709-8520-4528E465C82B}" srcId="{29F6B576-5792-4F6D-BA1A-1CFCA9B43512}" destId="{52B0BF1A-C3A6-4547-BBD7-077C7647AD42}" srcOrd="0" destOrd="0" parTransId="{44075B95-14F7-4B5E-BB6D-B877CDA7E5D1}" sibTransId="{FA63960C-5EA2-484A-80BE-0137980BED7C}"/>
    <dgm:cxn modelId="{5F899F75-262D-4A0B-96B5-9F4C10021CA7}" type="presOf" srcId="{D8CF00E3-B2E9-434D-9D9E-61D2DE7E2E56}" destId="{B8910996-D607-4146-803D-D1C312479335}" srcOrd="0" destOrd="0" presId="urn:microsoft.com/office/officeart/2005/8/layout/chevron2"/>
    <dgm:cxn modelId="{6C208665-3E22-4B12-A860-3153CD8A51C1}" srcId="{06D60FDB-F0E9-4FA9-BDA0-9705AE7B5B1D}" destId="{331CCB80-D4C3-403C-BFA0-6D65832E5D6C}" srcOrd="2" destOrd="0" parTransId="{D514B219-5E9A-48B7-9F6D-0073723C69CA}" sibTransId="{BC2879B4-8253-4ED0-977D-B9B7D1DA3E24}"/>
    <dgm:cxn modelId="{813DD151-2628-4BCA-A70B-6047FBA81285}" type="presOf" srcId="{4C2854DC-B308-429C-B616-F68BBF9A4C18}" destId="{04330665-32A0-4D2E-808B-6F422429A07A}" srcOrd="0" destOrd="0" presId="urn:microsoft.com/office/officeart/2005/8/layout/chevron2"/>
    <dgm:cxn modelId="{598BD2AF-D516-4684-B6D8-DE770149F3DF}" srcId="{06D60FDB-F0E9-4FA9-BDA0-9705AE7B5B1D}" destId="{8A320A1F-30BB-479F-A64E-CAA0EE272527}" srcOrd="3" destOrd="0" parTransId="{16D59299-A79B-417C-B0CF-2D3AED79D8DD}" sibTransId="{D89BC449-9884-437E-8FA8-E0D638BF9DAD}"/>
    <dgm:cxn modelId="{6182E707-AC1C-4791-B265-BA2F4BB281A3}" srcId="{06D60FDB-F0E9-4FA9-BDA0-9705AE7B5B1D}" destId="{D8CF00E3-B2E9-434D-9D9E-61D2DE7E2E56}" srcOrd="4" destOrd="0" parTransId="{D99915C1-521E-4038-812B-63954B401F5F}" sibTransId="{466C8088-8639-48E7-8F9D-F5FA3A9768D7}"/>
    <dgm:cxn modelId="{542A37BB-BC89-45B3-ADB9-E349E2BAB6EF}" type="presOf" srcId="{38890DC1-66AB-416B-8F17-3E2C55390477}" destId="{D13DAB4A-0381-44FB-A533-1CB3B91563D9}" srcOrd="0" destOrd="0" presId="urn:microsoft.com/office/officeart/2005/8/layout/chevron2"/>
    <dgm:cxn modelId="{872F26A6-D18A-4AC7-B059-5019D29362BA}" srcId="{0C00FBCA-4874-4EB3-BAEE-AF6A835A3235}" destId="{4DFD857B-2BE6-4E55-ACA8-E0A809DF222F}" srcOrd="0" destOrd="0" parTransId="{F44B6FE3-CC20-47D5-9AFC-8E2078746300}" sibTransId="{E760F9E7-1B9F-454B-A354-74E27794841D}"/>
    <dgm:cxn modelId="{5FEA83C2-E086-434F-A832-D6C6169B02CA}" type="presOf" srcId="{06D60FDB-F0E9-4FA9-BDA0-9705AE7B5B1D}" destId="{A69B67AF-FAC9-4915-9A5C-4C65C03B381A}" srcOrd="0" destOrd="0" presId="urn:microsoft.com/office/officeart/2005/8/layout/chevron2"/>
    <dgm:cxn modelId="{6871428A-1E28-4DF2-9112-70B7AA7AD10D}" srcId="{06D60FDB-F0E9-4FA9-BDA0-9705AE7B5B1D}" destId="{0C00FBCA-4874-4EB3-BAEE-AF6A835A3235}" srcOrd="5" destOrd="0" parTransId="{48777964-3F3A-4072-BCE0-7060A578A78A}" sibTransId="{73279FE8-D7FD-40E9-A687-DAB19395937F}"/>
    <dgm:cxn modelId="{31E09A26-BABF-4A0F-847A-C76EDC987494}" type="presOf" srcId="{0C00FBCA-4874-4EB3-BAEE-AF6A835A3235}" destId="{FD051926-1697-4DD7-88F9-D9426A8E60B8}" srcOrd="0" destOrd="0" presId="urn:microsoft.com/office/officeart/2005/8/layout/chevron2"/>
    <dgm:cxn modelId="{E6D2444F-F804-4803-817C-A2D6986F4C03}" type="presOf" srcId="{E18C2219-3040-47A0-8B26-9E05F7676BE3}" destId="{BCB39A5D-B03D-4618-8160-6DF59A0C5666}" srcOrd="0" destOrd="0" presId="urn:microsoft.com/office/officeart/2005/8/layout/chevron2"/>
    <dgm:cxn modelId="{B60D360A-67F3-42B2-9CD0-B94B1759BBEA}" srcId="{06D60FDB-F0E9-4FA9-BDA0-9705AE7B5B1D}" destId="{29F6B576-5792-4F6D-BA1A-1CFCA9B43512}" srcOrd="1" destOrd="0" parTransId="{4A426A69-3EB4-40EB-998D-D92CDAF52562}" sibTransId="{556849D5-97C0-4549-91B3-F1CD65E65758}"/>
    <dgm:cxn modelId="{AA977C3A-107D-483A-9FED-D6AA075E1213}" type="presOf" srcId="{B46F3CA2-4FA0-40FC-8BF4-ED002332F167}" destId="{400C219F-CE0A-4504-8D8D-5346DA7684F0}" srcOrd="0" destOrd="0" presId="urn:microsoft.com/office/officeart/2005/8/layout/chevron2"/>
    <dgm:cxn modelId="{C4E04B89-C60F-43EE-BDD1-9432D20B41A7}" srcId="{06D60FDB-F0E9-4FA9-BDA0-9705AE7B5B1D}" destId="{943D8494-579B-4F21-9898-C1E23210A2A6}" srcOrd="0" destOrd="0" parTransId="{2032184D-252B-4E27-8F6E-6DAECBB99398}" sibTransId="{CB556A68-36F9-4CD9-A7D8-62D99B526B77}"/>
    <dgm:cxn modelId="{57D5749D-A067-416A-85A8-A752651B8315}" type="presOf" srcId="{331CCB80-D4C3-403C-BFA0-6D65832E5D6C}" destId="{D61D3EE3-DEC8-43CE-9D68-376FB1415DE8}" srcOrd="0" destOrd="0" presId="urn:microsoft.com/office/officeart/2005/8/layout/chevron2"/>
    <dgm:cxn modelId="{57739DC3-0ADB-48C2-AD40-2A1BE6C876DB}" type="presOf" srcId="{52B0BF1A-C3A6-4547-BBD7-077C7647AD42}" destId="{B87F975C-4E5D-48A1-9A93-D3277D8126D5}" srcOrd="0" destOrd="0" presId="urn:microsoft.com/office/officeart/2005/8/layout/chevron2"/>
    <dgm:cxn modelId="{960A1E6D-90F3-44A1-B551-207406C2322C}" type="presOf" srcId="{29F6B576-5792-4F6D-BA1A-1CFCA9B43512}" destId="{06B4088D-780A-48E8-8295-D39E517064E2}" srcOrd="0" destOrd="0" presId="urn:microsoft.com/office/officeart/2005/8/layout/chevron2"/>
    <dgm:cxn modelId="{57C99029-70D0-4F30-93DE-F0A4FBD7F36A}" type="presOf" srcId="{943D8494-579B-4F21-9898-C1E23210A2A6}" destId="{6B730E5E-46F7-4734-A4C7-4FEC8B729D4C}" srcOrd="0" destOrd="0" presId="urn:microsoft.com/office/officeart/2005/8/layout/chevron2"/>
    <dgm:cxn modelId="{E68EE78F-7779-48AA-92BA-15B8CDBC3E17}" type="presOf" srcId="{8A320A1F-30BB-479F-A64E-CAA0EE272527}" destId="{ED0B86A6-DDE2-4BDA-A73C-F2CAC0452F74}" srcOrd="0" destOrd="0" presId="urn:microsoft.com/office/officeart/2005/8/layout/chevron2"/>
    <dgm:cxn modelId="{2C98A2C9-7870-4006-8032-DBEED3EA4648}" srcId="{943D8494-579B-4F21-9898-C1E23210A2A6}" destId="{38890DC1-66AB-416B-8F17-3E2C55390477}" srcOrd="0" destOrd="0" parTransId="{5D1B0D80-B062-4D8B-9439-07A6F4785826}" sibTransId="{41678693-5F04-4107-B3D9-CAC7A23822A1}"/>
    <dgm:cxn modelId="{AD3A3543-57A9-40F4-9774-8ED59E86E854}" srcId="{8A320A1F-30BB-479F-A64E-CAA0EE272527}" destId="{E18C2219-3040-47A0-8B26-9E05F7676BE3}" srcOrd="0" destOrd="0" parTransId="{E6DFDA6D-8C50-4D7A-9B0D-40040BF1D2FA}" sibTransId="{76699B1D-7F1E-4951-B36A-27EEE194ADF1}"/>
    <dgm:cxn modelId="{A2581F2C-3823-41E4-90A3-62693416A2B3}" srcId="{D8CF00E3-B2E9-434D-9D9E-61D2DE7E2E56}" destId="{B46F3CA2-4FA0-40FC-8BF4-ED002332F167}" srcOrd="0" destOrd="0" parTransId="{A63A9AF9-B0C2-474E-8983-1C71F61E0B63}" sibTransId="{DA17BE48-8EFD-4EA5-A943-770976FCFAD8}"/>
    <dgm:cxn modelId="{65433F57-7DFE-4D56-9701-5F60A2DF2E04}" srcId="{331CCB80-D4C3-403C-BFA0-6D65832E5D6C}" destId="{4C2854DC-B308-429C-B616-F68BBF9A4C18}" srcOrd="0" destOrd="0" parTransId="{722F5F12-5730-4B92-86BD-1FCAAAC59BEE}" sibTransId="{687190B9-A629-43FC-9D03-4585EC622254}"/>
    <dgm:cxn modelId="{56EF2F29-5236-4865-92B9-57B20D18A354}" type="presOf" srcId="{4DFD857B-2BE6-4E55-ACA8-E0A809DF222F}" destId="{8053A7A5-1C11-4852-A4AC-471ACC96D3F9}" srcOrd="0" destOrd="0" presId="urn:microsoft.com/office/officeart/2005/8/layout/chevron2"/>
    <dgm:cxn modelId="{DFAE1FCB-AD0B-4A22-B2D3-54D16689F1CE}" type="presParOf" srcId="{A69B67AF-FAC9-4915-9A5C-4C65C03B381A}" destId="{CADA255E-DD2E-430D-8564-CE2580BB0D76}" srcOrd="0" destOrd="0" presId="urn:microsoft.com/office/officeart/2005/8/layout/chevron2"/>
    <dgm:cxn modelId="{C16E78C8-6928-4693-8056-9F5805C8752B}" type="presParOf" srcId="{CADA255E-DD2E-430D-8564-CE2580BB0D76}" destId="{6B730E5E-46F7-4734-A4C7-4FEC8B729D4C}" srcOrd="0" destOrd="0" presId="urn:microsoft.com/office/officeart/2005/8/layout/chevron2"/>
    <dgm:cxn modelId="{1D6916BD-2020-4F73-96C3-8592FC858610}" type="presParOf" srcId="{CADA255E-DD2E-430D-8564-CE2580BB0D76}" destId="{D13DAB4A-0381-44FB-A533-1CB3B91563D9}" srcOrd="1" destOrd="0" presId="urn:microsoft.com/office/officeart/2005/8/layout/chevron2"/>
    <dgm:cxn modelId="{EE1CA009-B41A-4D93-BAA9-96D121E77A46}" type="presParOf" srcId="{A69B67AF-FAC9-4915-9A5C-4C65C03B381A}" destId="{306C65CF-3ABD-416C-889F-FF098730C3F1}" srcOrd="1" destOrd="0" presId="urn:microsoft.com/office/officeart/2005/8/layout/chevron2"/>
    <dgm:cxn modelId="{A556B6DC-71CC-4117-A454-C6780C86C15A}" type="presParOf" srcId="{A69B67AF-FAC9-4915-9A5C-4C65C03B381A}" destId="{29BC07DA-CC2D-4310-81E2-9E345F454F47}" srcOrd="2" destOrd="0" presId="urn:microsoft.com/office/officeart/2005/8/layout/chevron2"/>
    <dgm:cxn modelId="{3DE9374F-5934-4B9F-ADEE-E0BE4982CEF7}" type="presParOf" srcId="{29BC07DA-CC2D-4310-81E2-9E345F454F47}" destId="{06B4088D-780A-48E8-8295-D39E517064E2}" srcOrd="0" destOrd="0" presId="urn:microsoft.com/office/officeart/2005/8/layout/chevron2"/>
    <dgm:cxn modelId="{FBA7EF4F-BB38-454B-B6AD-7E1F82369CF2}" type="presParOf" srcId="{29BC07DA-CC2D-4310-81E2-9E345F454F47}" destId="{B87F975C-4E5D-48A1-9A93-D3277D8126D5}" srcOrd="1" destOrd="0" presId="urn:microsoft.com/office/officeart/2005/8/layout/chevron2"/>
    <dgm:cxn modelId="{783D7808-EC64-4335-95B0-F79A3218F69F}" type="presParOf" srcId="{A69B67AF-FAC9-4915-9A5C-4C65C03B381A}" destId="{5506BFD6-6771-4EDF-B4BD-9191E35C69BE}" srcOrd="3" destOrd="0" presId="urn:microsoft.com/office/officeart/2005/8/layout/chevron2"/>
    <dgm:cxn modelId="{EC5A9B5A-14C0-4CC1-B355-1822DD3BD316}" type="presParOf" srcId="{A69B67AF-FAC9-4915-9A5C-4C65C03B381A}" destId="{C0FB617B-F58D-4653-AF88-8E1719E830B8}" srcOrd="4" destOrd="0" presId="urn:microsoft.com/office/officeart/2005/8/layout/chevron2"/>
    <dgm:cxn modelId="{6CA17C76-AF1A-4EDF-B24B-5862E1A4A729}" type="presParOf" srcId="{C0FB617B-F58D-4653-AF88-8E1719E830B8}" destId="{D61D3EE3-DEC8-43CE-9D68-376FB1415DE8}" srcOrd="0" destOrd="0" presId="urn:microsoft.com/office/officeart/2005/8/layout/chevron2"/>
    <dgm:cxn modelId="{963849B0-67B7-4918-B4D3-3E92A848604D}" type="presParOf" srcId="{C0FB617B-F58D-4653-AF88-8E1719E830B8}" destId="{04330665-32A0-4D2E-808B-6F422429A07A}" srcOrd="1" destOrd="0" presId="urn:microsoft.com/office/officeart/2005/8/layout/chevron2"/>
    <dgm:cxn modelId="{8413E22C-77E9-4D5E-80C4-B1AAA068E3B0}" type="presParOf" srcId="{A69B67AF-FAC9-4915-9A5C-4C65C03B381A}" destId="{7C68E90F-8FC5-4D44-8A38-5BD3FBF3C1C2}" srcOrd="5" destOrd="0" presId="urn:microsoft.com/office/officeart/2005/8/layout/chevron2"/>
    <dgm:cxn modelId="{4059B6AB-D6E8-4063-962E-B1469D0969BD}" type="presParOf" srcId="{A69B67AF-FAC9-4915-9A5C-4C65C03B381A}" destId="{521E7183-BDCF-4F7F-A6F3-225B9865AADD}" srcOrd="6" destOrd="0" presId="urn:microsoft.com/office/officeart/2005/8/layout/chevron2"/>
    <dgm:cxn modelId="{EDCA8D96-4895-4DD4-9C9C-20FD6F5657C6}" type="presParOf" srcId="{521E7183-BDCF-4F7F-A6F3-225B9865AADD}" destId="{ED0B86A6-DDE2-4BDA-A73C-F2CAC0452F74}" srcOrd="0" destOrd="0" presId="urn:microsoft.com/office/officeart/2005/8/layout/chevron2"/>
    <dgm:cxn modelId="{953DA61B-EC11-4FE1-BAC7-43C86DF7C47C}" type="presParOf" srcId="{521E7183-BDCF-4F7F-A6F3-225B9865AADD}" destId="{BCB39A5D-B03D-4618-8160-6DF59A0C5666}" srcOrd="1" destOrd="0" presId="urn:microsoft.com/office/officeart/2005/8/layout/chevron2"/>
    <dgm:cxn modelId="{F631F1FC-C42B-4553-9433-A6254B89651B}" type="presParOf" srcId="{A69B67AF-FAC9-4915-9A5C-4C65C03B381A}" destId="{24205B01-61F3-4728-A734-7B2A58F53FFE}" srcOrd="7" destOrd="0" presId="urn:microsoft.com/office/officeart/2005/8/layout/chevron2"/>
    <dgm:cxn modelId="{73117FF8-73FD-45A9-80FA-3F03CD7BC07B}" type="presParOf" srcId="{A69B67AF-FAC9-4915-9A5C-4C65C03B381A}" destId="{B384AD94-AD64-4391-8874-8B75FC1FDD8D}" srcOrd="8" destOrd="0" presId="urn:microsoft.com/office/officeart/2005/8/layout/chevron2"/>
    <dgm:cxn modelId="{768CBEDD-6C36-46B8-B6EE-C2C3CF027860}" type="presParOf" srcId="{B384AD94-AD64-4391-8874-8B75FC1FDD8D}" destId="{B8910996-D607-4146-803D-D1C312479335}" srcOrd="0" destOrd="0" presId="urn:microsoft.com/office/officeart/2005/8/layout/chevron2"/>
    <dgm:cxn modelId="{C994EFEA-1CE6-4694-B158-0481BD59ABA1}" type="presParOf" srcId="{B384AD94-AD64-4391-8874-8B75FC1FDD8D}" destId="{400C219F-CE0A-4504-8D8D-5346DA7684F0}" srcOrd="1" destOrd="0" presId="urn:microsoft.com/office/officeart/2005/8/layout/chevron2"/>
    <dgm:cxn modelId="{53FFC61D-1057-4FAC-B605-81B182AA684C}" type="presParOf" srcId="{A69B67AF-FAC9-4915-9A5C-4C65C03B381A}" destId="{7908C253-7E8A-481D-B046-73AED0950926}" srcOrd="9" destOrd="0" presId="urn:microsoft.com/office/officeart/2005/8/layout/chevron2"/>
    <dgm:cxn modelId="{A8CC871E-FFCB-453B-90E8-7271DEF7B2E0}" type="presParOf" srcId="{A69B67AF-FAC9-4915-9A5C-4C65C03B381A}" destId="{4BD26F06-C156-4554-844F-C08845D4F284}" srcOrd="10" destOrd="0" presId="urn:microsoft.com/office/officeart/2005/8/layout/chevron2"/>
    <dgm:cxn modelId="{33BC85DF-C206-47E5-9801-6706C79ED5FA}" type="presParOf" srcId="{4BD26F06-C156-4554-844F-C08845D4F284}" destId="{FD051926-1697-4DD7-88F9-D9426A8E60B8}" srcOrd="0" destOrd="0" presId="urn:microsoft.com/office/officeart/2005/8/layout/chevron2"/>
    <dgm:cxn modelId="{C149F129-5436-4439-90A6-FC0EB50D20C7}" type="presParOf" srcId="{4BD26F06-C156-4554-844F-C08845D4F284}" destId="{8053A7A5-1C11-4852-A4AC-471ACC96D3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6CDB01-E92C-4CBE-B6BF-A5E1B937F427}" type="doc">
      <dgm:prSet loTypeId="urn:microsoft.com/office/officeart/2005/8/layout/default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E0EEEFF-D913-4A20-964A-3491611D2F50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Поощрять творческий подход к решению учебных задач</a:t>
          </a:r>
        </a:p>
      </dgm:t>
    </dgm:pt>
    <dgm:pt modelId="{4F6E48D8-D2CF-4B57-A57A-9BCF8CCDCF6E}" type="parTrans" cxnId="{FF185C38-4502-404A-ACF4-CE6275BC6E4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B883589-47B5-4F23-BEC6-01E73BF9224A}" type="sibTrans" cxnId="{FF185C38-4502-404A-ACF4-CE6275BC6E4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B0438AA2-5A75-472F-BDAB-6E81BAD36598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Совершенствовать познавательные мотивы учебной деятельности</a:t>
          </a:r>
        </a:p>
      </dgm:t>
    </dgm:pt>
    <dgm:pt modelId="{B9D427CF-FEDF-4847-9C15-5FD8B04909D5}" type="parTrans" cxnId="{9F25D083-70A3-462F-B210-57BF107E41C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7C75F120-373D-4D3A-A8DE-AAFC1F53896C}" type="sibTrans" cxnId="{9F25D083-70A3-462F-B210-57BF107E41C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D184756-8EEC-4B6E-9716-FE659F0948C8}" type="pres">
      <dgm:prSet presAssocID="{7A6CDB01-E92C-4CBE-B6BF-A5E1B937F42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734D3A-0793-4992-A370-0679B071C351}" type="pres">
      <dgm:prSet presAssocID="{BE0EEEFF-D913-4A20-964A-3491611D2F5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DBB91-C63F-4526-978F-FBB0479DE16E}" type="pres">
      <dgm:prSet presAssocID="{5B883589-47B5-4F23-BEC6-01E73BF9224A}" presName="sibTrans" presStyleCnt="0"/>
      <dgm:spPr/>
    </dgm:pt>
    <dgm:pt modelId="{6A6A1C2A-ADEE-46C2-82B9-01C4D6A853EB}" type="pres">
      <dgm:prSet presAssocID="{B0438AA2-5A75-472F-BDAB-6E81BAD3659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902C39-E7D8-42FE-BFAA-4D2E83D9A85D}" type="presOf" srcId="{B0438AA2-5A75-472F-BDAB-6E81BAD36598}" destId="{6A6A1C2A-ADEE-46C2-82B9-01C4D6A853EB}" srcOrd="0" destOrd="0" presId="urn:microsoft.com/office/officeart/2005/8/layout/default#1"/>
    <dgm:cxn modelId="{44A57F5C-FD6A-49EF-A94A-8F12F6D4F9F7}" type="presOf" srcId="{7A6CDB01-E92C-4CBE-B6BF-A5E1B937F427}" destId="{6D184756-8EEC-4B6E-9716-FE659F0948C8}" srcOrd="0" destOrd="0" presId="urn:microsoft.com/office/officeart/2005/8/layout/default#1"/>
    <dgm:cxn modelId="{FC398CC0-ABC1-4ADE-ACCE-FD5CF3290A3D}" type="presOf" srcId="{BE0EEEFF-D913-4A20-964A-3491611D2F50}" destId="{9D734D3A-0793-4992-A370-0679B071C351}" srcOrd="0" destOrd="0" presId="urn:microsoft.com/office/officeart/2005/8/layout/default#1"/>
    <dgm:cxn modelId="{FF185C38-4502-404A-ACF4-CE6275BC6E41}" srcId="{7A6CDB01-E92C-4CBE-B6BF-A5E1B937F427}" destId="{BE0EEEFF-D913-4A20-964A-3491611D2F50}" srcOrd="0" destOrd="0" parTransId="{4F6E48D8-D2CF-4B57-A57A-9BCF8CCDCF6E}" sibTransId="{5B883589-47B5-4F23-BEC6-01E73BF9224A}"/>
    <dgm:cxn modelId="{9F25D083-70A3-462F-B210-57BF107E41C3}" srcId="{7A6CDB01-E92C-4CBE-B6BF-A5E1B937F427}" destId="{B0438AA2-5A75-472F-BDAB-6E81BAD36598}" srcOrd="1" destOrd="0" parTransId="{B9D427CF-FEDF-4847-9C15-5FD8B04909D5}" sibTransId="{7C75F120-373D-4D3A-A8DE-AAFC1F53896C}"/>
    <dgm:cxn modelId="{597035DA-812C-4DA1-8D21-7C082A312808}" type="presParOf" srcId="{6D184756-8EEC-4B6E-9716-FE659F0948C8}" destId="{9D734D3A-0793-4992-A370-0679B071C351}" srcOrd="0" destOrd="0" presId="urn:microsoft.com/office/officeart/2005/8/layout/default#1"/>
    <dgm:cxn modelId="{52F36893-BDE3-48CA-B033-7EB6E0C93AC7}" type="presParOf" srcId="{6D184756-8EEC-4B6E-9716-FE659F0948C8}" destId="{36CDBB91-C63F-4526-978F-FBB0479DE16E}" srcOrd="1" destOrd="0" presId="urn:microsoft.com/office/officeart/2005/8/layout/default#1"/>
    <dgm:cxn modelId="{562580D7-A05D-40D0-B779-8D9272D53F79}" type="presParOf" srcId="{6D184756-8EEC-4B6E-9716-FE659F0948C8}" destId="{6A6A1C2A-ADEE-46C2-82B9-01C4D6A853EB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D60FDB-F0E9-4FA9-BDA0-9705AE7B5B1D}" type="doc">
      <dgm:prSet loTypeId="urn:microsoft.com/office/officeart/2005/8/layout/chevron2" loCatId="list" qsTypeId="urn:microsoft.com/office/officeart/2005/8/quickstyle/simple4" qsCatId="simple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943D8494-579B-4F21-9898-C1E23210A2A6}">
      <dgm:prSet phldrT="[Текст]" custT="1"/>
      <dgm:spPr/>
      <dgm:t>
        <a:bodyPr/>
        <a:lstStyle/>
        <a:p>
          <a:r>
            <a:rPr lang="ru-RU" sz="1800" dirty="0"/>
            <a:t>1</a:t>
          </a:r>
        </a:p>
      </dgm:t>
    </dgm:pt>
    <dgm:pt modelId="{2032184D-252B-4E27-8F6E-6DAECBB99398}" type="parTrans" cxnId="{C4E04B89-C60F-43EE-BDD1-9432D20B41A7}">
      <dgm:prSet/>
      <dgm:spPr/>
      <dgm:t>
        <a:bodyPr/>
        <a:lstStyle/>
        <a:p>
          <a:endParaRPr lang="ru-RU" sz="1800"/>
        </a:p>
      </dgm:t>
    </dgm:pt>
    <dgm:pt modelId="{CB556A68-36F9-4CD9-A7D8-62D99B526B77}" type="sibTrans" cxnId="{C4E04B89-C60F-43EE-BDD1-9432D20B41A7}">
      <dgm:prSet/>
      <dgm:spPr/>
      <dgm:t>
        <a:bodyPr/>
        <a:lstStyle/>
        <a:p>
          <a:endParaRPr lang="ru-RU" sz="1800"/>
        </a:p>
      </dgm:t>
    </dgm:pt>
    <dgm:pt modelId="{38890DC1-66AB-416B-8F17-3E2C55390477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Способен ясно и четко излагать свои мысли</a:t>
          </a:r>
        </a:p>
      </dgm:t>
    </dgm:pt>
    <dgm:pt modelId="{5D1B0D80-B062-4D8B-9439-07A6F4785826}" type="parTrans" cxnId="{2C98A2C9-7870-4006-8032-DBEED3EA4648}">
      <dgm:prSet/>
      <dgm:spPr/>
      <dgm:t>
        <a:bodyPr/>
        <a:lstStyle/>
        <a:p>
          <a:endParaRPr lang="ru-RU" sz="1800"/>
        </a:p>
      </dgm:t>
    </dgm:pt>
    <dgm:pt modelId="{41678693-5F04-4107-B3D9-CAC7A23822A1}" type="sibTrans" cxnId="{2C98A2C9-7870-4006-8032-DBEED3EA4648}">
      <dgm:prSet/>
      <dgm:spPr/>
      <dgm:t>
        <a:bodyPr/>
        <a:lstStyle/>
        <a:p>
          <a:endParaRPr lang="ru-RU" sz="1800"/>
        </a:p>
      </dgm:t>
    </dgm:pt>
    <dgm:pt modelId="{29F6B576-5792-4F6D-BA1A-1CFCA9B43512}">
      <dgm:prSet phldrT="[Текст]" custT="1"/>
      <dgm:spPr/>
      <dgm:t>
        <a:bodyPr/>
        <a:lstStyle/>
        <a:p>
          <a:r>
            <a:rPr lang="ru-RU" sz="1800" dirty="0"/>
            <a:t>2</a:t>
          </a:r>
        </a:p>
      </dgm:t>
    </dgm:pt>
    <dgm:pt modelId="{4A426A69-3EB4-40EB-998D-D92CDAF52562}" type="parTrans" cxnId="{B60D360A-67F3-42B2-9CD0-B94B1759BBEA}">
      <dgm:prSet/>
      <dgm:spPr/>
      <dgm:t>
        <a:bodyPr/>
        <a:lstStyle/>
        <a:p>
          <a:endParaRPr lang="ru-RU" sz="1800"/>
        </a:p>
      </dgm:t>
    </dgm:pt>
    <dgm:pt modelId="{556849D5-97C0-4549-91B3-F1CD65E65758}" type="sibTrans" cxnId="{B60D360A-67F3-42B2-9CD0-B94B1759BBEA}">
      <dgm:prSet/>
      <dgm:spPr/>
      <dgm:t>
        <a:bodyPr/>
        <a:lstStyle/>
        <a:p>
          <a:endParaRPr lang="ru-RU" sz="1800"/>
        </a:p>
      </dgm:t>
    </dgm:pt>
    <dgm:pt modelId="{52B0BF1A-C3A6-4547-BBD7-077C7647AD42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Способен корректно отвечать на поставленные вопросы, формулировать вопросы собеседнику</a:t>
          </a:r>
        </a:p>
      </dgm:t>
    </dgm:pt>
    <dgm:pt modelId="{44075B95-14F7-4B5E-BB6D-B877CDA7E5D1}" type="parTrans" cxnId="{819ED368-4035-4709-8520-4528E465C82B}">
      <dgm:prSet/>
      <dgm:spPr/>
      <dgm:t>
        <a:bodyPr/>
        <a:lstStyle/>
        <a:p>
          <a:endParaRPr lang="ru-RU" sz="1800"/>
        </a:p>
      </dgm:t>
    </dgm:pt>
    <dgm:pt modelId="{FA63960C-5EA2-484A-80BE-0137980BED7C}" type="sibTrans" cxnId="{819ED368-4035-4709-8520-4528E465C82B}">
      <dgm:prSet/>
      <dgm:spPr/>
      <dgm:t>
        <a:bodyPr/>
        <a:lstStyle/>
        <a:p>
          <a:endParaRPr lang="ru-RU" sz="1800"/>
        </a:p>
      </dgm:t>
    </dgm:pt>
    <dgm:pt modelId="{331CCB80-D4C3-403C-BFA0-6D65832E5D6C}">
      <dgm:prSet phldrT="[Текст]" custT="1"/>
      <dgm:spPr/>
      <dgm:t>
        <a:bodyPr/>
        <a:lstStyle/>
        <a:p>
          <a:r>
            <a:rPr lang="ru-RU" sz="1800" dirty="0"/>
            <a:t>3</a:t>
          </a:r>
        </a:p>
      </dgm:t>
    </dgm:pt>
    <dgm:pt modelId="{D514B219-5E9A-48B7-9F6D-0073723C69CA}" type="parTrans" cxnId="{6C208665-3E22-4B12-A860-3153CD8A51C1}">
      <dgm:prSet/>
      <dgm:spPr/>
      <dgm:t>
        <a:bodyPr/>
        <a:lstStyle/>
        <a:p>
          <a:endParaRPr lang="ru-RU" sz="1800"/>
        </a:p>
      </dgm:t>
    </dgm:pt>
    <dgm:pt modelId="{BC2879B4-8253-4ED0-977D-B9B7D1DA3E24}" type="sibTrans" cxnId="{6C208665-3E22-4B12-A860-3153CD8A51C1}">
      <dgm:prSet/>
      <dgm:spPr/>
      <dgm:t>
        <a:bodyPr/>
        <a:lstStyle/>
        <a:p>
          <a:endParaRPr lang="ru-RU" sz="1800"/>
        </a:p>
      </dgm:t>
    </dgm:pt>
    <dgm:pt modelId="{4C2854DC-B308-429C-B616-F68BBF9A4C18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Корректно возражает оппоненту</a:t>
          </a:r>
        </a:p>
      </dgm:t>
    </dgm:pt>
    <dgm:pt modelId="{722F5F12-5730-4B92-86BD-1FCAAAC59BEE}" type="parTrans" cxnId="{65433F57-7DFE-4D56-9701-5F60A2DF2E04}">
      <dgm:prSet/>
      <dgm:spPr/>
      <dgm:t>
        <a:bodyPr/>
        <a:lstStyle/>
        <a:p>
          <a:endParaRPr lang="ru-RU" sz="1800"/>
        </a:p>
      </dgm:t>
    </dgm:pt>
    <dgm:pt modelId="{687190B9-A629-43FC-9D03-4585EC622254}" type="sibTrans" cxnId="{65433F57-7DFE-4D56-9701-5F60A2DF2E04}">
      <dgm:prSet/>
      <dgm:spPr/>
      <dgm:t>
        <a:bodyPr/>
        <a:lstStyle/>
        <a:p>
          <a:endParaRPr lang="ru-RU" sz="1800"/>
        </a:p>
      </dgm:t>
    </dgm:pt>
    <dgm:pt modelId="{E18C2219-3040-47A0-8B26-9E05F7676BE3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Умеет аргументировать свою позицию или гибко менять ее в случае необходимости</a:t>
          </a:r>
        </a:p>
      </dgm:t>
    </dgm:pt>
    <dgm:pt modelId="{E6DFDA6D-8C50-4D7A-9B0D-40040BF1D2FA}" type="parTrans" cxnId="{AD3A3543-57A9-40F4-9774-8ED59E86E854}">
      <dgm:prSet/>
      <dgm:spPr/>
      <dgm:t>
        <a:bodyPr/>
        <a:lstStyle/>
        <a:p>
          <a:endParaRPr lang="ru-RU" sz="1800"/>
        </a:p>
      </dgm:t>
    </dgm:pt>
    <dgm:pt modelId="{76699B1D-7F1E-4951-B36A-27EEE194ADF1}" type="sibTrans" cxnId="{AD3A3543-57A9-40F4-9774-8ED59E86E854}">
      <dgm:prSet/>
      <dgm:spPr/>
      <dgm:t>
        <a:bodyPr/>
        <a:lstStyle/>
        <a:p>
          <a:endParaRPr lang="ru-RU" sz="1800"/>
        </a:p>
      </dgm:t>
    </dgm:pt>
    <dgm:pt modelId="{8A320A1F-30BB-479F-A64E-CAA0EE272527}">
      <dgm:prSet phldrT="[Текст]" custT="1"/>
      <dgm:spPr/>
      <dgm:t>
        <a:bodyPr/>
        <a:lstStyle/>
        <a:p>
          <a:r>
            <a:rPr lang="ru-RU" sz="1800" dirty="0"/>
            <a:t>4</a:t>
          </a:r>
        </a:p>
      </dgm:t>
    </dgm:pt>
    <dgm:pt modelId="{16D59299-A79B-417C-B0CF-2D3AED79D8DD}" type="parTrans" cxnId="{598BD2AF-D516-4684-B6D8-DE770149F3DF}">
      <dgm:prSet/>
      <dgm:spPr/>
      <dgm:t>
        <a:bodyPr/>
        <a:lstStyle/>
        <a:p>
          <a:endParaRPr lang="ru-RU" sz="1800"/>
        </a:p>
      </dgm:t>
    </dgm:pt>
    <dgm:pt modelId="{D89BC449-9884-437E-8FA8-E0D638BF9DAD}" type="sibTrans" cxnId="{598BD2AF-D516-4684-B6D8-DE770149F3DF}">
      <dgm:prSet/>
      <dgm:spPr/>
      <dgm:t>
        <a:bodyPr/>
        <a:lstStyle/>
        <a:p>
          <a:endParaRPr lang="ru-RU" sz="1800"/>
        </a:p>
      </dgm:t>
    </dgm:pt>
    <dgm:pt modelId="{D8CF00E3-B2E9-434D-9D9E-61D2DE7E2E56}">
      <dgm:prSet phldrT="[Текст]" custT="1"/>
      <dgm:spPr/>
      <dgm:t>
        <a:bodyPr/>
        <a:lstStyle/>
        <a:p>
          <a:r>
            <a:rPr lang="ru-RU" sz="1800" dirty="0"/>
            <a:t>5</a:t>
          </a:r>
        </a:p>
      </dgm:t>
    </dgm:pt>
    <dgm:pt modelId="{D99915C1-521E-4038-812B-63954B401F5F}" type="parTrans" cxnId="{6182E707-AC1C-4791-B265-BA2F4BB281A3}">
      <dgm:prSet/>
      <dgm:spPr/>
      <dgm:t>
        <a:bodyPr/>
        <a:lstStyle/>
        <a:p>
          <a:endParaRPr lang="ru-RU" sz="1800"/>
        </a:p>
      </dgm:t>
    </dgm:pt>
    <dgm:pt modelId="{466C8088-8639-48E7-8F9D-F5FA3A9768D7}" type="sibTrans" cxnId="{6182E707-AC1C-4791-B265-BA2F4BB281A3}">
      <dgm:prSet/>
      <dgm:spPr/>
      <dgm:t>
        <a:bodyPr/>
        <a:lstStyle/>
        <a:p>
          <a:endParaRPr lang="ru-RU" sz="1800"/>
        </a:p>
      </dgm:t>
    </dgm:pt>
    <dgm:pt modelId="{B46F3CA2-4FA0-40FC-8BF4-ED002332F167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Способен подчиниться решению группы ради успеха общего дела</a:t>
          </a:r>
        </a:p>
      </dgm:t>
    </dgm:pt>
    <dgm:pt modelId="{A63A9AF9-B0C2-474E-8983-1C71F61E0B63}" type="parTrans" cxnId="{A2581F2C-3823-41E4-90A3-62693416A2B3}">
      <dgm:prSet/>
      <dgm:spPr/>
      <dgm:t>
        <a:bodyPr/>
        <a:lstStyle/>
        <a:p>
          <a:endParaRPr lang="ru-RU" sz="1800"/>
        </a:p>
      </dgm:t>
    </dgm:pt>
    <dgm:pt modelId="{DA17BE48-8EFD-4EA5-A943-770976FCFAD8}" type="sibTrans" cxnId="{A2581F2C-3823-41E4-90A3-62693416A2B3}">
      <dgm:prSet/>
      <dgm:spPr/>
      <dgm:t>
        <a:bodyPr/>
        <a:lstStyle/>
        <a:p>
          <a:endParaRPr lang="ru-RU" sz="1800"/>
        </a:p>
      </dgm:t>
    </dgm:pt>
    <dgm:pt modelId="{0C00FBCA-4874-4EB3-BAEE-AF6A835A3235}">
      <dgm:prSet phldrT="[Текст]" custT="1"/>
      <dgm:spPr/>
      <dgm:t>
        <a:bodyPr/>
        <a:lstStyle/>
        <a:p>
          <a:r>
            <a:rPr lang="ru-RU" sz="1800" dirty="0"/>
            <a:t>6</a:t>
          </a:r>
        </a:p>
      </dgm:t>
    </dgm:pt>
    <dgm:pt modelId="{48777964-3F3A-4072-BCE0-7060A578A78A}" type="parTrans" cxnId="{6871428A-1E28-4DF2-9112-70B7AA7AD10D}">
      <dgm:prSet/>
      <dgm:spPr/>
      <dgm:t>
        <a:bodyPr/>
        <a:lstStyle/>
        <a:p>
          <a:endParaRPr lang="ru-RU" sz="1800"/>
        </a:p>
      </dgm:t>
    </dgm:pt>
    <dgm:pt modelId="{73279FE8-D7FD-40E9-A687-DAB19395937F}" type="sibTrans" cxnId="{6871428A-1E28-4DF2-9112-70B7AA7AD10D}">
      <dgm:prSet/>
      <dgm:spPr/>
      <dgm:t>
        <a:bodyPr/>
        <a:lstStyle/>
        <a:p>
          <a:endParaRPr lang="ru-RU" sz="1800"/>
        </a:p>
      </dgm:t>
    </dgm:pt>
    <dgm:pt modelId="{4DFD857B-2BE6-4E55-ACA8-E0A809DF222F}">
      <dgm:prSet phldrT="[Текст]" custT="1"/>
      <dgm:spPr/>
      <dgm:t>
        <a:bodyPr/>
        <a:lstStyle/>
        <a:p>
          <a:pPr rtl="0"/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Всегда удерживает социальную дистанцию в ходе общения</a:t>
          </a:r>
        </a:p>
      </dgm:t>
    </dgm:pt>
    <dgm:pt modelId="{F44B6FE3-CC20-47D5-9AFC-8E2078746300}" type="parTrans" cxnId="{872F26A6-D18A-4AC7-B059-5019D29362BA}">
      <dgm:prSet/>
      <dgm:spPr/>
      <dgm:t>
        <a:bodyPr/>
        <a:lstStyle/>
        <a:p>
          <a:endParaRPr lang="ru-RU" sz="1800"/>
        </a:p>
      </dgm:t>
    </dgm:pt>
    <dgm:pt modelId="{E760F9E7-1B9F-454B-A354-74E27794841D}" type="sibTrans" cxnId="{872F26A6-D18A-4AC7-B059-5019D29362BA}">
      <dgm:prSet/>
      <dgm:spPr/>
      <dgm:t>
        <a:bodyPr/>
        <a:lstStyle/>
        <a:p>
          <a:endParaRPr lang="ru-RU" sz="1800"/>
        </a:p>
      </dgm:t>
    </dgm:pt>
    <dgm:pt modelId="{A69B67AF-FAC9-4915-9A5C-4C65C03B381A}" type="pres">
      <dgm:prSet presAssocID="{06D60FDB-F0E9-4FA9-BDA0-9705AE7B5B1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DA255E-DD2E-430D-8564-CE2580BB0D76}" type="pres">
      <dgm:prSet presAssocID="{943D8494-579B-4F21-9898-C1E23210A2A6}" presName="composite" presStyleCnt="0"/>
      <dgm:spPr/>
    </dgm:pt>
    <dgm:pt modelId="{6B730E5E-46F7-4734-A4C7-4FEC8B729D4C}" type="pres">
      <dgm:prSet presAssocID="{943D8494-579B-4F21-9898-C1E23210A2A6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DAB4A-0381-44FB-A533-1CB3B91563D9}" type="pres">
      <dgm:prSet presAssocID="{943D8494-579B-4F21-9898-C1E23210A2A6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C65CF-3ABD-416C-889F-FF098730C3F1}" type="pres">
      <dgm:prSet presAssocID="{CB556A68-36F9-4CD9-A7D8-62D99B526B77}" presName="sp" presStyleCnt="0"/>
      <dgm:spPr/>
    </dgm:pt>
    <dgm:pt modelId="{29BC07DA-CC2D-4310-81E2-9E345F454F47}" type="pres">
      <dgm:prSet presAssocID="{29F6B576-5792-4F6D-BA1A-1CFCA9B43512}" presName="composite" presStyleCnt="0"/>
      <dgm:spPr/>
    </dgm:pt>
    <dgm:pt modelId="{06B4088D-780A-48E8-8295-D39E517064E2}" type="pres">
      <dgm:prSet presAssocID="{29F6B576-5792-4F6D-BA1A-1CFCA9B43512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F975C-4E5D-48A1-9A93-D3277D8126D5}" type="pres">
      <dgm:prSet presAssocID="{29F6B576-5792-4F6D-BA1A-1CFCA9B43512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6BFD6-6771-4EDF-B4BD-9191E35C69BE}" type="pres">
      <dgm:prSet presAssocID="{556849D5-97C0-4549-91B3-F1CD65E65758}" presName="sp" presStyleCnt="0"/>
      <dgm:spPr/>
    </dgm:pt>
    <dgm:pt modelId="{C0FB617B-F58D-4653-AF88-8E1719E830B8}" type="pres">
      <dgm:prSet presAssocID="{331CCB80-D4C3-403C-BFA0-6D65832E5D6C}" presName="composite" presStyleCnt="0"/>
      <dgm:spPr/>
    </dgm:pt>
    <dgm:pt modelId="{D61D3EE3-DEC8-43CE-9D68-376FB1415DE8}" type="pres">
      <dgm:prSet presAssocID="{331CCB80-D4C3-403C-BFA0-6D65832E5D6C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30665-32A0-4D2E-808B-6F422429A07A}" type="pres">
      <dgm:prSet presAssocID="{331CCB80-D4C3-403C-BFA0-6D65832E5D6C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8E90F-8FC5-4D44-8A38-5BD3FBF3C1C2}" type="pres">
      <dgm:prSet presAssocID="{BC2879B4-8253-4ED0-977D-B9B7D1DA3E24}" presName="sp" presStyleCnt="0"/>
      <dgm:spPr/>
    </dgm:pt>
    <dgm:pt modelId="{521E7183-BDCF-4F7F-A6F3-225B9865AADD}" type="pres">
      <dgm:prSet presAssocID="{8A320A1F-30BB-479F-A64E-CAA0EE272527}" presName="composite" presStyleCnt="0"/>
      <dgm:spPr/>
    </dgm:pt>
    <dgm:pt modelId="{ED0B86A6-DDE2-4BDA-A73C-F2CAC0452F74}" type="pres">
      <dgm:prSet presAssocID="{8A320A1F-30BB-479F-A64E-CAA0EE272527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B39A5D-B03D-4618-8160-6DF59A0C5666}" type="pres">
      <dgm:prSet presAssocID="{8A320A1F-30BB-479F-A64E-CAA0EE272527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05B01-61F3-4728-A734-7B2A58F53FFE}" type="pres">
      <dgm:prSet presAssocID="{D89BC449-9884-437E-8FA8-E0D638BF9DAD}" presName="sp" presStyleCnt="0"/>
      <dgm:spPr/>
    </dgm:pt>
    <dgm:pt modelId="{B384AD94-AD64-4391-8874-8B75FC1FDD8D}" type="pres">
      <dgm:prSet presAssocID="{D8CF00E3-B2E9-434D-9D9E-61D2DE7E2E56}" presName="composite" presStyleCnt="0"/>
      <dgm:spPr/>
    </dgm:pt>
    <dgm:pt modelId="{B8910996-D607-4146-803D-D1C312479335}" type="pres">
      <dgm:prSet presAssocID="{D8CF00E3-B2E9-434D-9D9E-61D2DE7E2E56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C219F-CE0A-4504-8D8D-5346DA7684F0}" type="pres">
      <dgm:prSet presAssocID="{D8CF00E3-B2E9-434D-9D9E-61D2DE7E2E56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8C253-7E8A-481D-B046-73AED0950926}" type="pres">
      <dgm:prSet presAssocID="{466C8088-8639-48E7-8F9D-F5FA3A9768D7}" presName="sp" presStyleCnt="0"/>
      <dgm:spPr/>
    </dgm:pt>
    <dgm:pt modelId="{4BD26F06-C156-4554-844F-C08845D4F284}" type="pres">
      <dgm:prSet presAssocID="{0C00FBCA-4874-4EB3-BAEE-AF6A835A3235}" presName="composite" presStyleCnt="0"/>
      <dgm:spPr/>
    </dgm:pt>
    <dgm:pt modelId="{FD051926-1697-4DD7-88F9-D9426A8E60B8}" type="pres">
      <dgm:prSet presAssocID="{0C00FBCA-4874-4EB3-BAEE-AF6A835A3235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3A7A5-1C11-4852-A4AC-471ACC96D3F9}" type="pres">
      <dgm:prSet presAssocID="{0C00FBCA-4874-4EB3-BAEE-AF6A835A3235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9ED368-4035-4709-8520-4528E465C82B}" srcId="{29F6B576-5792-4F6D-BA1A-1CFCA9B43512}" destId="{52B0BF1A-C3A6-4547-BBD7-077C7647AD42}" srcOrd="0" destOrd="0" parTransId="{44075B95-14F7-4B5E-BB6D-B877CDA7E5D1}" sibTransId="{FA63960C-5EA2-484A-80BE-0137980BED7C}"/>
    <dgm:cxn modelId="{5A90708D-425D-4571-B62E-9AF03B19372D}" type="presOf" srcId="{B46F3CA2-4FA0-40FC-8BF4-ED002332F167}" destId="{400C219F-CE0A-4504-8D8D-5346DA7684F0}" srcOrd="0" destOrd="0" presId="urn:microsoft.com/office/officeart/2005/8/layout/chevron2"/>
    <dgm:cxn modelId="{6C208665-3E22-4B12-A860-3153CD8A51C1}" srcId="{06D60FDB-F0E9-4FA9-BDA0-9705AE7B5B1D}" destId="{331CCB80-D4C3-403C-BFA0-6D65832E5D6C}" srcOrd="2" destOrd="0" parTransId="{D514B219-5E9A-48B7-9F6D-0073723C69CA}" sibTransId="{BC2879B4-8253-4ED0-977D-B9B7D1DA3E24}"/>
    <dgm:cxn modelId="{FCE2D72B-B34C-47F7-A7B2-EEF38A976640}" type="presOf" srcId="{8A320A1F-30BB-479F-A64E-CAA0EE272527}" destId="{ED0B86A6-DDE2-4BDA-A73C-F2CAC0452F74}" srcOrd="0" destOrd="0" presId="urn:microsoft.com/office/officeart/2005/8/layout/chevron2"/>
    <dgm:cxn modelId="{598BD2AF-D516-4684-B6D8-DE770149F3DF}" srcId="{06D60FDB-F0E9-4FA9-BDA0-9705AE7B5B1D}" destId="{8A320A1F-30BB-479F-A64E-CAA0EE272527}" srcOrd="3" destOrd="0" parTransId="{16D59299-A79B-417C-B0CF-2D3AED79D8DD}" sibTransId="{D89BC449-9884-437E-8FA8-E0D638BF9DAD}"/>
    <dgm:cxn modelId="{5EF815F1-D077-4D7E-B453-5E439A377C58}" type="presOf" srcId="{D8CF00E3-B2E9-434D-9D9E-61D2DE7E2E56}" destId="{B8910996-D607-4146-803D-D1C312479335}" srcOrd="0" destOrd="0" presId="urn:microsoft.com/office/officeart/2005/8/layout/chevron2"/>
    <dgm:cxn modelId="{6182E707-AC1C-4791-B265-BA2F4BB281A3}" srcId="{06D60FDB-F0E9-4FA9-BDA0-9705AE7B5B1D}" destId="{D8CF00E3-B2E9-434D-9D9E-61D2DE7E2E56}" srcOrd="4" destOrd="0" parTransId="{D99915C1-521E-4038-812B-63954B401F5F}" sibTransId="{466C8088-8639-48E7-8F9D-F5FA3A9768D7}"/>
    <dgm:cxn modelId="{872F26A6-D18A-4AC7-B059-5019D29362BA}" srcId="{0C00FBCA-4874-4EB3-BAEE-AF6A835A3235}" destId="{4DFD857B-2BE6-4E55-ACA8-E0A809DF222F}" srcOrd="0" destOrd="0" parTransId="{F44B6FE3-CC20-47D5-9AFC-8E2078746300}" sibTransId="{E760F9E7-1B9F-454B-A354-74E27794841D}"/>
    <dgm:cxn modelId="{D17DC797-72B1-42BF-B8AC-53D37C7577D8}" type="presOf" srcId="{06D60FDB-F0E9-4FA9-BDA0-9705AE7B5B1D}" destId="{A69B67AF-FAC9-4915-9A5C-4C65C03B381A}" srcOrd="0" destOrd="0" presId="urn:microsoft.com/office/officeart/2005/8/layout/chevron2"/>
    <dgm:cxn modelId="{227EEC7B-4724-422D-8F38-654B295E08E8}" type="presOf" srcId="{E18C2219-3040-47A0-8B26-9E05F7676BE3}" destId="{BCB39A5D-B03D-4618-8160-6DF59A0C5666}" srcOrd="0" destOrd="0" presId="urn:microsoft.com/office/officeart/2005/8/layout/chevron2"/>
    <dgm:cxn modelId="{24274428-414C-4C51-A1AE-A25915812A29}" type="presOf" srcId="{4C2854DC-B308-429C-B616-F68BBF9A4C18}" destId="{04330665-32A0-4D2E-808B-6F422429A07A}" srcOrd="0" destOrd="0" presId="urn:microsoft.com/office/officeart/2005/8/layout/chevron2"/>
    <dgm:cxn modelId="{7E40C8B5-BF76-4E7B-AD02-81E73D0D5D18}" type="presOf" srcId="{38890DC1-66AB-416B-8F17-3E2C55390477}" destId="{D13DAB4A-0381-44FB-A533-1CB3B91563D9}" srcOrd="0" destOrd="0" presId="urn:microsoft.com/office/officeart/2005/8/layout/chevron2"/>
    <dgm:cxn modelId="{6871428A-1E28-4DF2-9112-70B7AA7AD10D}" srcId="{06D60FDB-F0E9-4FA9-BDA0-9705AE7B5B1D}" destId="{0C00FBCA-4874-4EB3-BAEE-AF6A835A3235}" srcOrd="5" destOrd="0" parTransId="{48777964-3F3A-4072-BCE0-7060A578A78A}" sibTransId="{73279FE8-D7FD-40E9-A687-DAB19395937F}"/>
    <dgm:cxn modelId="{8C1251B1-A020-4EE2-B61D-232268D600D1}" type="presOf" srcId="{52B0BF1A-C3A6-4547-BBD7-077C7647AD42}" destId="{B87F975C-4E5D-48A1-9A93-D3277D8126D5}" srcOrd="0" destOrd="0" presId="urn:microsoft.com/office/officeart/2005/8/layout/chevron2"/>
    <dgm:cxn modelId="{D41A9577-9811-43F2-A3B9-BF0BFBBD4434}" type="presOf" srcId="{0C00FBCA-4874-4EB3-BAEE-AF6A835A3235}" destId="{FD051926-1697-4DD7-88F9-D9426A8E60B8}" srcOrd="0" destOrd="0" presId="urn:microsoft.com/office/officeart/2005/8/layout/chevron2"/>
    <dgm:cxn modelId="{B60D360A-67F3-42B2-9CD0-B94B1759BBEA}" srcId="{06D60FDB-F0E9-4FA9-BDA0-9705AE7B5B1D}" destId="{29F6B576-5792-4F6D-BA1A-1CFCA9B43512}" srcOrd="1" destOrd="0" parTransId="{4A426A69-3EB4-40EB-998D-D92CDAF52562}" sibTransId="{556849D5-97C0-4549-91B3-F1CD65E65758}"/>
    <dgm:cxn modelId="{EF3E2699-FA03-4DA8-A694-0524BC38F90A}" type="presOf" srcId="{943D8494-579B-4F21-9898-C1E23210A2A6}" destId="{6B730E5E-46F7-4734-A4C7-4FEC8B729D4C}" srcOrd="0" destOrd="0" presId="urn:microsoft.com/office/officeart/2005/8/layout/chevron2"/>
    <dgm:cxn modelId="{80151B0B-441A-4CAF-A7E0-2508162A9FD5}" type="presOf" srcId="{4DFD857B-2BE6-4E55-ACA8-E0A809DF222F}" destId="{8053A7A5-1C11-4852-A4AC-471ACC96D3F9}" srcOrd="0" destOrd="0" presId="urn:microsoft.com/office/officeart/2005/8/layout/chevron2"/>
    <dgm:cxn modelId="{C4E04B89-C60F-43EE-BDD1-9432D20B41A7}" srcId="{06D60FDB-F0E9-4FA9-BDA0-9705AE7B5B1D}" destId="{943D8494-579B-4F21-9898-C1E23210A2A6}" srcOrd="0" destOrd="0" parTransId="{2032184D-252B-4E27-8F6E-6DAECBB99398}" sibTransId="{CB556A68-36F9-4CD9-A7D8-62D99B526B77}"/>
    <dgm:cxn modelId="{9D9EDF2F-A8C2-4A89-9C74-932B9C228558}" type="presOf" srcId="{331CCB80-D4C3-403C-BFA0-6D65832E5D6C}" destId="{D61D3EE3-DEC8-43CE-9D68-376FB1415DE8}" srcOrd="0" destOrd="0" presId="urn:microsoft.com/office/officeart/2005/8/layout/chevron2"/>
    <dgm:cxn modelId="{2C98A2C9-7870-4006-8032-DBEED3EA4648}" srcId="{943D8494-579B-4F21-9898-C1E23210A2A6}" destId="{38890DC1-66AB-416B-8F17-3E2C55390477}" srcOrd="0" destOrd="0" parTransId="{5D1B0D80-B062-4D8B-9439-07A6F4785826}" sibTransId="{41678693-5F04-4107-B3D9-CAC7A23822A1}"/>
    <dgm:cxn modelId="{AD3A3543-57A9-40F4-9774-8ED59E86E854}" srcId="{8A320A1F-30BB-479F-A64E-CAA0EE272527}" destId="{E18C2219-3040-47A0-8B26-9E05F7676BE3}" srcOrd="0" destOrd="0" parTransId="{E6DFDA6D-8C50-4D7A-9B0D-40040BF1D2FA}" sibTransId="{76699B1D-7F1E-4951-B36A-27EEE194ADF1}"/>
    <dgm:cxn modelId="{A2581F2C-3823-41E4-90A3-62693416A2B3}" srcId="{D8CF00E3-B2E9-434D-9D9E-61D2DE7E2E56}" destId="{B46F3CA2-4FA0-40FC-8BF4-ED002332F167}" srcOrd="0" destOrd="0" parTransId="{A63A9AF9-B0C2-474E-8983-1C71F61E0B63}" sibTransId="{DA17BE48-8EFD-4EA5-A943-770976FCFAD8}"/>
    <dgm:cxn modelId="{B4B12A38-85B6-4DCE-BE60-6B1EE9373245}" type="presOf" srcId="{29F6B576-5792-4F6D-BA1A-1CFCA9B43512}" destId="{06B4088D-780A-48E8-8295-D39E517064E2}" srcOrd="0" destOrd="0" presId="urn:microsoft.com/office/officeart/2005/8/layout/chevron2"/>
    <dgm:cxn modelId="{65433F57-7DFE-4D56-9701-5F60A2DF2E04}" srcId="{331CCB80-D4C3-403C-BFA0-6D65832E5D6C}" destId="{4C2854DC-B308-429C-B616-F68BBF9A4C18}" srcOrd="0" destOrd="0" parTransId="{722F5F12-5730-4B92-86BD-1FCAAAC59BEE}" sibTransId="{687190B9-A629-43FC-9D03-4585EC622254}"/>
    <dgm:cxn modelId="{4F80754D-93EC-407B-B9A2-2059FC538A34}" type="presParOf" srcId="{A69B67AF-FAC9-4915-9A5C-4C65C03B381A}" destId="{CADA255E-DD2E-430D-8564-CE2580BB0D76}" srcOrd="0" destOrd="0" presId="urn:microsoft.com/office/officeart/2005/8/layout/chevron2"/>
    <dgm:cxn modelId="{20AD1963-BD28-4B7C-98A1-23B76579AF40}" type="presParOf" srcId="{CADA255E-DD2E-430D-8564-CE2580BB0D76}" destId="{6B730E5E-46F7-4734-A4C7-4FEC8B729D4C}" srcOrd="0" destOrd="0" presId="urn:microsoft.com/office/officeart/2005/8/layout/chevron2"/>
    <dgm:cxn modelId="{86459D50-3B06-4A28-814A-C460E0B5F3B0}" type="presParOf" srcId="{CADA255E-DD2E-430D-8564-CE2580BB0D76}" destId="{D13DAB4A-0381-44FB-A533-1CB3B91563D9}" srcOrd="1" destOrd="0" presId="urn:microsoft.com/office/officeart/2005/8/layout/chevron2"/>
    <dgm:cxn modelId="{C14E5E1E-531D-496C-A551-5C807F82461B}" type="presParOf" srcId="{A69B67AF-FAC9-4915-9A5C-4C65C03B381A}" destId="{306C65CF-3ABD-416C-889F-FF098730C3F1}" srcOrd="1" destOrd="0" presId="urn:microsoft.com/office/officeart/2005/8/layout/chevron2"/>
    <dgm:cxn modelId="{BCD22C87-E05A-49DB-9D46-095E28188F31}" type="presParOf" srcId="{A69B67AF-FAC9-4915-9A5C-4C65C03B381A}" destId="{29BC07DA-CC2D-4310-81E2-9E345F454F47}" srcOrd="2" destOrd="0" presId="urn:microsoft.com/office/officeart/2005/8/layout/chevron2"/>
    <dgm:cxn modelId="{0B662FD6-1D45-46E4-9BFD-3DA8A03F4EA6}" type="presParOf" srcId="{29BC07DA-CC2D-4310-81E2-9E345F454F47}" destId="{06B4088D-780A-48E8-8295-D39E517064E2}" srcOrd="0" destOrd="0" presId="urn:microsoft.com/office/officeart/2005/8/layout/chevron2"/>
    <dgm:cxn modelId="{C389A69F-F243-4AF7-A2EA-D0013DD1124F}" type="presParOf" srcId="{29BC07DA-CC2D-4310-81E2-9E345F454F47}" destId="{B87F975C-4E5D-48A1-9A93-D3277D8126D5}" srcOrd="1" destOrd="0" presId="urn:microsoft.com/office/officeart/2005/8/layout/chevron2"/>
    <dgm:cxn modelId="{DC2718D4-40BF-48D9-A7A7-D75D978B8599}" type="presParOf" srcId="{A69B67AF-FAC9-4915-9A5C-4C65C03B381A}" destId="{5506BFD6-6771-4EDF-B4BD-9191E35C69BE}" srcOrd="3" destOrd="0" presId="urn:microsoft.com/office/officeart/2005/8/layout/chevron2"/>
    <dgm:cxn modelId="{5AA86368-52A9-40A9-8A48-0A6DF5BB9C1A}" type="presParOf" srcId="{A69B67AF-FAC9-4915-9A5C-4C65C03B381A}" destId="{C0FB617B-F58D-4653-AF88-8E1719E830B8}" srcOrd="4" destOrd="0" presId="urn:microsoft.com/office/officeart/2005/8/layout/chevron2"/>
    <dgm:cxn modelId="{6632F52E-E13B-40F2-8D40-D7DCEAA45A35}" type="presParOf" srcId="{C0FB617B-F58D-4653-AF88-8E1719E830B8}" destId="{D61D3EE3-DEC8-43CE-9D68-376FB1415DE8}" srcOrd="0" destOrd="0" presId="urn:microsoft.com/office/officeart/2005/8/layout/chevron2"/>
    <dgm:cxn modelId="{DBBD0DB2-0DB7-4546-8EA7-49A700735CB2}" type="presParOf" srcId="{C0FB617B-F58D-4653-AF88-8E1719E830B8}" destId="{04330665-32A0-4D2E-808B-6F422429A07A}" srcOrd="1" destOrd="0" presId="urn:microsoft.com/office/officeart/2005/8/layout/chevron2"/>
    <dgm:cxn modelId="{2CEE0619-A9D7-460C-9CAF-DA69FB377367}" type="presParOf" srcId="{A69B67AF-FAC9-4915-9A5C-4C65C03B381A}" destId="{7C68E90F-8FC5-4D44-8A38-5BD3FBF3C1C2}" srcOrd="5" destOrd="0" presId="urn:microsoft.com/office/officeart/2005/8/layout/chevron2"/>
    <dgm:cxn modelId="{663F7659-0C91-4D2A-B26E-3D0984D9D996}" type="presParOf" srcId="{A69B67AF-FAC9-4915-9A5C-4C65C03B381A}" destId="{521E7183-BDCF-4F7F-A6F3-225B9865AADD}" srcOrd="6" destOrd="0" presId="urn:microsoft.com/office/officeart/2005/8/layout/chevron2"/>
    <dgm:cxn modelId="{84232561-559E-4662-BD4E-C58BAA01DE45}" type="presParOf" srcId="{521E7183-BDCF-4F7F-A6F3-225B9865AADD}" destId="{ED0B86A6-DDE2-4BDA-A73C-F2CAC0452F74}" srcOrd="0" destOrd="0" presId="urn:microsoft.com/office/officeart/2005/8/layout/chevron2"/>
    <dgm:cxn modelId="{98EE297D-2252-4A8A-A6C4-D6AF1A9D0458}" type="presParOf" srcId="{521E7183-BDCF-4F7F-A6F3-225B9865AADD}" destId="{BCB39A5D-B03D-4618-8160-6DF59A0C5666}" srcOrd="1" destOrd="0" presId="urn:microsoft.com/office/officeart/2005/8/layout/chevron2"/>
    <dgm:cxn modelId="{D6BEB009-9913-4906-9647-514A92A7D3BF}" type="presParOf" srcId="{A69B67AF-FAC9-4915-9A5C-4C65C03B381A}" destId="{24205B01-61F3-4728-A734-7B2A58F53FFE}" srcOrd="7" destOrd="0" presId="urn:microsoft.com/office/officeart/2005/8/layout/chevron2"/>
    <dgm:cxn modelId="{D61073A7-6028-4454-B19E-F61E8AFC90C9}" type="presParOf" srcId="{A69B67AF-FAC9-4915-9A5C-4C65C03B381A}" destId="{B384AD94-AD64-4391-8874-8B75FC1FDD8D}" srcOrd="8" destOrd="0" presId="urn:microsoft.com/office/officeart/2005/8/layout/chevron2"/>
    <dgm:cxn modelId="{F62F25C5-75C2-4B64-868E-BA35C9EB7F34}" type="presParOf" srcId="{B384AD94-AD64-4391-8874-8B75FC1FDD8D}" destId="{B8910996-D607-4146-803D-D1C312479335}" srcOrd="0" destOrd="0" presId="urn:microsoft.com/office/officeart/2005/8/layout/chevron2"/>
    <dgm:cxn modelId="{06532E55-ECEF-48C8-846D-6C2340CFD1DB}" type="presParOf" srcId="{B384AD94-AD64-4391-8874-8B75FC1FDD8D}" destId="{400C219F-CE0A-4504-8D8D-5346DA7684F0}" srcOrd="1" destOrd="0" presId="urn:microsoft.com/office/officeart/2005/8/layout/chevron2"/>
    <dgm:cxn modelId="{25C5FDD1-EB7B-4B80-89CE-00F3ACF67ACE}" type="presParOf" srcId="{A69B67AF-FAC9-4915-9A5C-4C65C03B381A}" destId="{7908C253-7E8A-481D-B046-73AED0950926}" srcOrd="9" destOrd="0" presId="urn:microsoft.com/office/officeart/2005/8/layout/chevron2"/>
    <dgm:cxn modelId="{54820F54-A811-41BA-ABDB-8A4376FB53B4}" type="presParOf" srcId="{A69B67AF-FAC9-4915-9A5C-4C65C03B381A}" destId="{4BD26F06-C156-4554-844F-C08845D4F284}" srcOrd="10" destOrd="0" presId="urn:microsoft.com/office/officeart/2005/8/layout/chevron2"/>
    <dgm:cxn modelId="{3C0D5834-6B60-4FCD-80F8-B77389213BBD}" type="presParOf" srcId="{4BD26F06-C156-4554-844F-C08845D4F284}" destId="{FD051926-1697-4DD7-88F9-D9426A8E60B8}" srcOrd="0" destOrd="0" presId="urn:microsoft.com/office/officeart/2005/8/layout/chevron2"/>
    <dgm:cxn modelId="{71F138B5-3797-4BB6-BB1F-0F882400AEE7}" type="presParOf" srcId="{4BD26F06-C156-4554-844F-C08845D4F284}" destId="{8053A7A5-1C11-4852-A4AC-471ACC96D3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D60FDB-F0E9-4FA9-BDA0-9705AE7B5B1D}" type="doc">
      <dgm:prSet loTypeId="urn:microsoft.com/office/officeart/2005/8/layout/chevron2" loCatId="list" qsTypeId="urn:microsoft.com/office/officeart/2005/8/quickstyle/simple4" qsCatId="simple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943D8494-579B-4F21-9898-C1E23210A2A6}">
      <dgm:prSet phldrT="[Текст]" custT="1"/>
      <dgm:spPr/>
      <dgm:t>
        <a:bodyPr/>
        <a:lstStyle/>
        <a:p>
          <a:r>
            <a:rPr lang="ru-RU" sz="1800" dirty="0"/>
            <a:t>1</a:t>
          </a:r>
        </a:p>
      </dgm:t>
    </dgm:pt>
    <dgm:pt modelId="{2032184D-252B-4E27-8F6E-6DAECBB99398}" type="parTrans" cxnId="{C4E04B89-C60F-43EE-BDD1-9432D20B41A7}">
      <dgm:prSet/>
      <dgm:spPr/>
      <dgm:t>
        <a:bodyPr/>
        <a:lstStyle/>
        <a:p>
          <a:endParaRPr lang="ru-RU" sz="1800"/>
        </a:p>
      </dgm:t>
    </dgm:pt>
    <dgm:pt modelId="{CB556A68-36F9-4CD9-A7D8-62D99B526B77}" type="sibTrans" cxnId="{C4E04B89-C60F-43EE-BDD1-9432D20B41A7}">
      <dgm:prSet/>
      <dgm:spPr/>
      <dgm:t>
        <a:bodyPr/>
        <a:lstStyle/>
        <a:p>
          <a:endParaRPr lang="ru-RU" sz="1800"/>
        </a:p>
      </dgm:t>
    </dgm:pt>
    <dgm:pt modelId="{38890DC1-66AB-416B-8F17-3E2C55390477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Способен осмыслить учебную задачу как цель своей деятельности</a:t>
          </a:r>
        </a:p>
      </dgm:t>
    </dgm:pt>
    <dgm:pt modelId="{5D1B0D80-B062-4D8B-9439-07A6F4785826}" type="parTrans" cxnId="{2C98A2C9-7870-4006-8032-DBEED3EA4648}">
      <dgm:prSet/>
      <dgm:spPr/>
      <dgm:t>
        <a:bodyPr/>
        <a:lstStyle/>
        <a:p>
          <a:endParaRPr lang="ru-RU" sz="1800"/>
        </a:p>
      </dgm:t>
    </dgm:pt>
    <dgm:pt modelId="{41678693-5F04-4107-B3D9-CAC7A23822A1}" type="sibTrans" cxnId="{2C98A2C9-7870-4006-8032-DBEED3EA4648}">
      <dgm:prSet/>
      <dgm:spPr/>
      <dgm:t>
        <a:bodyPr/>
        <a:lstStyle/>
        <a:p>
          <a:endParaRPr lang="ru-RU" sz="1800"/>
        </a:p>
      </dgm:t>
    </dgm:pt>
    <dgm:pt modelId="{29F6B576-5792-4F6D-BA1A-1CFCA9B43512}">
      <dgm:prSet phldrT="[Текст]" custT="1"/>
      <dgm:spPr/>
      <dgm:t>
        <a:bodyPr/>
        <a:lstStyle/>
        <a:p>
          <a:r>
            <a:rPr lang="ru-RU" sz="1800" dirty="0"/>
            <a:t>2</a:t>
          </a:r>
        </a:p>
      </dgm:t>
    </dgm:pt>
    <dgm:pt modelId="{4A426A69-3EB4-40EB-998D-D92CDAF52562}" type="parTrans" cxnId="{B60D360A-67F3-42B2-9CD0-B94B1759BBEA}">
      <dgm:prSet/>
      <dgm:spPr/>
      <dgm:t>
        <a:bodyPr/>
        <a:lstStyle/>
        <a:p>
          <a:endParaRPr lang="ru-RU" sz="1800"/>
        </a:p>
      </dgm:t>
    </dgm:pt>
    <dgm:pt modelId="{556849D5-97C0-4549-91B3-F1CD65E65758}" type="sibTrans" cxnId="{B60D360A-67F3-42B2-9CD0-B94B1759BBEA}">
      <dgm:prSet/>
      <dgm:spPr/>
      <dgm:t>
        <a:bodyPr/>
        <a:lstStyle/>
        <a:p>
          <a:endParaRPr lang="ru-RU" sz="1800"/>
        </a:p>
      </dgm:t>
    </dgm:pt>
    <dgm:pt modelId="{52B0BF1A-C3A6-4547-BBD7-077C7647AD42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До начала работы заранее планирует свои действия или успешно пользуется уже сформированными алгоритмами работы</a:t>
          </a:r>
        </a:p>
      </dgm:t>
    </dgm:pt>
    <dgm:pt modelId="{44075B95-14F7-4B5E-BB6D-B877CDA7E5D1}" type="parTrans" cxnId="{819ED368-4035-4709-8520-4528E465C82B}">
      <dgm:prSet/>
      <dgm:spPr/>
      <dgm:t>
        <a:bodyPr/>
        <a:lstStyle/>
        <a:p>
          <a:endParaRPr lang="ru-RU" sz="1800"/>
        </a:p>
      </dgm:t>
    </dgm:pt>
    <dgm:pt modelId="{FA63960C-5EA2-484A-80BE-0137980BED7C}" type="sibTrans" cxnId="{819ED368-4035-4709-8520-4528E465C82B}">
      <dgm:prSet/>
      <dgm:spPr/>
      <dgm:t>
        <a:bodyPr/>
        <a:lstStyle/>
        <a:p>
          <a:endParaRPr lang="ru-RU" sz="1800"/>
        </a:p>
      </dgm:t>
    </dgm:pt>
    <dgm:pt modelId="{331CCB80-D4C3-403C-BFA0-6D65832E5D6C}">
      <dgm:prSet phldrT="[Текст]" custT="1"/>
      <dgm:spPr/>
      <dgm:t>
        <a:bodyPr/>
        <a:lstStyle/>
        <a:p>
          <a:r>
            <a:rPr lang="ru-RU" sz="1800" dirty="0"/>
            <a:t>3</a:t>
          </a:r>
        </a:p>
      </dgm:t>
    </dgm:pt>
    <dgm:pt modelId="{D514B219-5E9A-48B7-9F6D-0073723C69CA}" type="parTrans" cxnId="{6C208665-3E22-4B12-A860-3153CD8A51C1}">
      <dgm:prSet/>
      <dgm:spPr/>
      <dgm:t>
        <a:bodyPr/>
        <a:lstStyle/>
        <a:p>
          <a:endParaRPr lang="ru-RU" sz="1800"/>
        </a:p>
      </dgm:t>
    </dgm:pt>
    <dgm:pt modelId="{BC2879B4-8253-4ED0-977D-B9B7D1DA3E24}" type="sibTrans" cxnId="{6C208665-3E22-4B12-A860-3153CD8A51C1}">
      <dgm:prSet/>
      <dgm:spPr/>
      <dgm:t>
        <a:bodyPr/>
        <a:lstStyle/>
        <a:p>
          <a:endParaRPr lang="ru-RU" sz="1800"/>
        </a:p>
      </dgm:t>
    </dgm:pt>
    <dgm:pt modelId="{4C2854DC-B308-429C-B616-F68BBF9A4C18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В случае необходимости уточняет детали до начала работы</a:t>
          </a:r>
        </a:p>
      </dgm:t>
    </dgm:pt>
    <dgm:pt modelId="{722F5F12-5730-4B92-86BD-1FCAAAC59BEE}" type="parTrans" cxnId="{65433F57-7DFE-4D56-9701-5F60A2DF2E04}">
      <dgm:prSet/>
      <dgm:spPr/>
      <dgm:t>
        <a:bodyPr/>
        <a:lstStyle/>
        <a:p>
          <a:endParaRPr lang="ru-RU" sz="1800"/>
        </a:p>
      </dgm:t>
    </dgm:pt>
    <dgm:pt modelId="{687190B9-A629-43FC-9D03-4585EC622254}" type="sibTrans" cxnId="{65433F57-7DFE-4D56-9701-5F60A2DF2E04}">
      <dgm:prSet/>
      <dgm:spPr/>
      <dgm:t>
        <a:bodyPr/>
        <a:lstStyle/>
        <a:p>
          <a:endParaRPr lang="ru-RU" sz="1800"/>
        </a:p>
      </dgm:t>
    </dgm:pt>
    <dgm:pt modelId="{E18C2219-3040-47A0-8B26-9E05F7676BE3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Когда осуществляет работу, точно действует по плану или отступает от плана лишь в деталях, сохраняет общую последовательность действий</a:t>
          </a:r>
        </a:p>
      </dgm:t>
    </dgm:pt>
    <dgm:pt modelId="{E6DFDA6D-8C50-4D7A-9B0D-40040BF1D2FA}" type="parTrans" cxnId="{AD3A3543-57A9-40F4-9774-8ED59E86E854}">
      <dgm:prSet/>
      <dgm:spPr/>
      <dgm:t>
        <a:bodyPr/>
        <a:lstStyle/>
        <a:p>
          <a:endParaRPr lang="ru-RU" sz="1800"/>
        </a:p>
      </dgm:t>
    </dgm:pt>
    <dgm:pt modelId="{76699B1D-7F1E-4951-B36A-27EEE194ADF1}" type="sibTrans" cxnId="{AD3A3543-57A9-40F4-9774-8ED59E86E854}">
      <dgm:prSet/>
      <dgm:spPr/>
      <dgm:t>
        <a:bodyPr/>
        <a:lstStyle/>
        <a:p>
          <a:endParaRPr lang="ru-RU" sz="1800"/>
        </a:p>
      </dgm:t>
    </dgm:pt>
    <dgm:pt modelId="{8A320A1F-30BB-479F-A64E-CAA0EE272527}">
      <dgm:prSet phldrT="[Текст]" custT="1"/>
      <dgm:spPr/>
      <dgm:t>
        <a:bodyPr/>
        <a:lstStyle/>
        <a:p>
          <a:r>
            <a:rPr lang="ru-RU" sz="1800" dirty="0"/>
            <a:t>4</a:t>
          </a:r>
        </a:p>
      </dgm:t>
    </dgm:pt>
    <dgm:pt modelId="{16D59299-A79B-417C-B0CF-2D3AED79D8DD}" type="parTrans" cxnId="{598BD2AF-D516-4684-B6D8-DE770149F3DF}">
      <dgm:prSet/>
      <dgm:spPr/>
      <dgm:t>
        <a:bodyPr/>
        <a:lstStyle/>
        <a:p>
          <a:endParaRPr lang="ru-RU" sz="1800"/>
        </a:p>
      </dgm:t>
    </dgm:pt>
    <dgm:pt modelId="{D89BC449-9884-437E-8FA8-E0D638BF9DAD}" type="sibTrans" cxnId="{598BD2AF-D516-4684-B6D8-DE770149F3DF}">
      <dgm:prSet/>
      <dgm:spPr/>
      <dgm:t>
        <a:bodyPr/>
        <a:lstStyle/>
        <a:p>
          <a:endParaRPr lang="ru-RU" sz="1800"/>
        </a:p>
      </dgm:t>
    </dgm:pt>
    <dgm:pt modelId="{D8CF00E3-B2E9-434D-9D9E-61D2DE7E2E56}">
      <dgm:prSet phldrT="[Текст]" custT="1"/>
      <dgm:spPr/>
      <dgm:t>
        <a:bodyPr/>
        <a:lstStyle/>
        <a:p>
          <a:r>
            <a:rPr lang="ru-RU" sz="1800" dirty="0"/>
            <a:t>5</a:t>
          </a:r>
        </a:p>
      </dgm:t>
    </dgm:pt>
    <dgm:pt modelId="{D99915C1-521E-4038-812B-63954B401F5F}" type="parTrans" cxnId="{6182E707-AC1C-4791-B265-BA2F4BB281A3}">
      <dgm:prSet/>
      <dgm:spPr/>
      <dgm:t>
        <a:bodyPr/>
        <a:lstStyle/>
        <a:p>
          <a:endParaRPr lang="ru-RU" sz="1800"/>
        </a:p>
      </dgm:t>
    </dgm:pt>
    <dgm:pt modelId="{466C8088-8639-48E7-8F9D-F5FA3A9768D7}" type="sibTrans" cxnId="{6182E707-AC1C-4791-B265-BA2F4BB281A3}">
      <dgm:prSet/>
      <dgm:spPr/>
      <dgm:t>
        <a:bodyPr/>
        <a:lstStyle/>
        <a:p>
          <a:endParaRPr lang="ru-RU" sz="1800"/>
        </a:p>
      </dgm:t>
    </dgm:pt>
    <dgm:pt modelId="{B46F3CA2-4FA0-40FC-8BF4-ED002332F167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Завершает задание, обязательно добивается запланированного результата</a:t>
          </a:r>
        </a:p>
      </dgm:t>
    </dgm:pt>
    <dgm:pt modelId="{A63A9AF9-B0C2-474E-8983-1C71F61E0B63}" type="parTrans" cxnId="{A2581F2C-3823-41E4-90A3-62693416A2B3}">
      <dgm:prSet/>
      <dgm:spPr/>
      <dgm:t>
        <a:bodyPr/>
        <a:lstStyle/>
        <a:p>
          <a:endParaRPr lang="ru-RU" sz="1800"/>
        </a:p>
      </dgm:t>
    </dgm:pt>
    <dgm:pt modelId="{DA17BE48-8EFD-4EA5-A943-770976FCFAD8}" type="sibTrans" cxnId="{A2581F2C-3823-41E4-90A3-62693416A2B3}">
      <dgm:prSet/>
      <dgm:spPr/>
      <dgm:t>
        <a:bodyPr/>
        <a:lstStyle/>
        <a:p>
          <a:endParaRPr lang="ru-RU" sz="1800"/>
        </a:p>
      </dgm:t>
    </dgm:pt>
    <dgm:pt modelId="{0C00FBCA-4874-4EB3-BAEE-AF6A835A3235}">
      <dgm:prSet phldrT="[Текст]" custT="1"/>
      <dgm:spPr/>
      <dgm:t>
        <a:bodyPr/>
        <a:lstStyle/>
        <a:p>
          <a:r>
            <a:rPr lang="ru-RU" sz="1800" dirty="0"/>
            <a:t>6</a:t>
          </a:r>
        </a:p>
      </dgm:t>
    </dgm:pt>
    <dgm:pt modelId="{48777964-3F3A-4072-BCE0-7060A578A78A}" type="parTrans" cxnId="{6871428A-1E28-4DF2-9112-70B7AA7AD10D}">
      <dgm:prSet/>
      <dgm:spPr/>
      <dgm:t>
        <a:bodyPr/>
        <a:lstStyle/>
        <a:p>
          <a:endParaRPr lang="ru-RU" sz="1800"/>
        </a:p>
      </dgm:t>
    </dgm:pt>
    <dgm:pt modelId="{73279FE8-D7FD-40E9-A687-DAB19395937F}" type="sibTrans" cxnId="{6871428A-1E28-4DF2-9112-70B7AA7AD10D}">
      <dgm:prSet/>
      <dgm:spPr/>
      <dgm:t>
        <a:bodyPr/>
        <a:lstStyle/>
        <a:p>
          <a:endParaRPr lang="ru-RU" sz="1800"/>
        </a:p>
      </dgm:t>
    </dgm:pt>
    <dgm:pt modelId="{4DFD857B-2BE6-4E55-ACA8-E0A809DF222F}">
      <dgm:prSet phldrT="[Текст]" custT="1"/>
      <dgm:spPr/>
      <dgm:t>
        <a:bodyPr/>
        <a:lstStyle/>
        <a:p>
          <a:pPr rtl="0"/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Если закончил работу, проверяет ее, находит и исправляет ошибки</a:t>
          </a:r>
        </a:p>
      </dgm:t>
    </dgm:pt>
    <dgm:pt modelId="{F44B6FE3-CC20-47D5-9AFC-8E2078746300}" type="parTrans" cxnId="{872F26A6-D18A-4AC7-B059-5019D29362BA}">
      <dgm:prSet/>
      <dgm:spPr/>
      <dgm:t>
        <a:bodyPr/>
        <a:lstStyle/>
        <a:p>
          <a:endParaRPr lang="ru-RU" sz="1800"/>
        </a:p>
      </dgm:t>
    </dgm:pt>
    <dgm:pt modelId="{E760F9E7-1B9F-454B-A354-74E27794841D}" type="sibTrans" cxnId="{872F26A6-D18A-4AC7-B059-5019D29362BA}">
      <dgm:prSet/>
      <dgm:spPr/>
      <dgm:t>
        <a:bodyPr/>
        <a:lstStyle/>
        <a:p>
          <a:endParaRPr lang="ru-RU" sz="1800"/>
        </a:p>
      </dgm:t>
    </dgm:pt>
    <dgm:pt modelId="{24AA5BA9-2AFE-477C-9063-659109B00C8A}">
      <dgm:prSet phldrT="[Текст]" custT="1"/>
      <dgm:spPr/>
      <dgm:t>
        <a:bodyPr/>
        <a:lstStyle/>
        <a:p>
          <a:pPr rtl="0"/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7</a:t>
          </a:r>
        </a:p>
      </dgm:t>
    </dgm:pt>
    <dgm:pt modelId="{CE76B8E4-0FEB-4532-91C6-D788C85BA91B}" type="parTrans" cxnId="{FB59172E-88D9-4591-B106-35FAEA26E919}">
      <dgm:prSet/>
      <dgm:spPr/>
      <dgm:t>
        <a:bodyPr/>
        <a:lstStyle/>
        <a:p>
          <a:endParaRPr lang="ru-RU"/>
        </a:p>
      </dgm:t>
    </dgm:pt>
    <dgm:pt modelId="{6E3D3F88-CBFC-479D-BB7D-AE995F616FD3}" type="sibTrans" cxnId="{FB59172E-88D9-4591-B106-35FAEA26E919}">
      <dgm:prSet/>
      <dgm:spPr/>
      <dgm:t>
        <a:bodyPr/>
        <a:lstStyle/>
        <a:p>
          <a:endParaRPr lang="ru-RU"/>
        </a:p>
      </dgm:t>
    </dgm:pt>
    <dgm:pt modelId="{28561E1C-5EB2-45D1-9B2B-91A335309CC1}">
      <dgm:prSet phldrT="[Текст]" custT="1"/>
      <dgm:spPr/>
      <dgm:t>
        <a:bodyPr/>
        <a:lstStyle/>
        <a:p>
          <a:pPr rtl="0"/>
          <a:r>
            <a:rPr kumimoji="0" lang="ru-RU" sz="1800" b="0" i="0" u="none" strike="noStrike" cap="none" normalizeH="0" baseline="0" dirty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Самостоятелен в работе, в помощи не нуждается. В случае необходимости просит о помощи и пользуется ею</a:t>
          </a:r>
        </a:p>
      </dgm:t>
    </dgm:pt>
    <dgm:pt modelId="{147B5DA2-C9AF-4994-8EAE-37AA7D14687E}" type="parTrans" cxnId="{1D0C1786-9C20-4C07-8ACA-555D95ABE128}">
      <dgm:prSet/>
      <dgm:spPr/>
      <dgm:t>
        <a:bodyPr/>
        <a:lstStyle/>
        <a:p>
          <a:endParaRPr lang="ru-RU"/>
        </a:p>
      </dgm:t>
    </dgm:pt>
    <dgm:pt modelId="{5B9924B6-1EA2-4CFC-AC47-E1B668EC2A06}" type="sibTrans" cxnId="{1D0C1786-9C20-4C07-8ACA-555D95ABE128}">
      <dgm:prSet/>
      <dgm:spPr/>
      <dgm:t>
        <a:bodyPr/>
        <a:lstStyle/>
        <a:p>
          <a:endParaRPr lang="ru-RU"/>
        </a:p>
      </dgm:t>
    </dgm:pt>
    <dgm:pt modelId="{A69B67AF-FAC9-4915-9A5C-4C65C03B381A}" type="pres">
      <dgm:prSet presAssocID="{06D60FDB-F0E9-4FA9-BDA0-9705AE7B5B1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DA255E-DD2E-430D-8564-CE2580BB0D76}" type="pres">
      <dgm:prSet presAssocID="{943D8494-579B-4F21-9898-C1E23210A2A6}" presName="composite" presStyleCnt="0"/>
      <dgm:spPr/>
    </dgm:pt>
    <dgm:pt modelId="{6B730E5E-46F7-4734-A4C7-4FEC8B729D4C}" type="pres">
      <dgm:prSet presAssocID="{943D8494-579B-4F21-9898-C1E23210A2A6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DAB4A-0381-44FB-A533-1CB3B91563D9}" type="pres">
      <dgm:prSet presAssocID="{943D8494-579B-4F21-9898-C1E23210A2A6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C65CF-3ABD-416C-889F-FF098730C3F1}" type="pres">
      <dgm:prSet presAssocID="{CB556A68-36F9-4CD9-A7D8-62D99B526B77}" presName="sp" presStyleCnt="0"/>
      <dgm:spPr/>
    </dgm:pt>
    <dgm:pt modelId="{29BC07DA-CC2D-4310-81E2-9E345F454F47}" type="pres">
      <dgm:prSet presAssocID="{29F6B576-5792-4F6D-BA1A-1CFCA9B43512}" presName="composite" presStyleCnt="0"/>
      <dgm:spPr/>
    </dgm:pt>
    <dgm:pt modelId="{06B4088D-780A-48E8-8295-D39E517064E2}" type="pres">
      <dgm:prSet presAssocID="{29F6B576-5792-4F6D-BA1A-1CFCA9B43512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F975C-4E5D-48A1-9A93-D3277D8126D5}" type="pres">
      <dgm:prSet presAssocID="{29F6B576-5792-4F6D-BA1A-1CFCA9B43512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6BFD6-6771-4EDF-B4BD-9191E35C69BE}" type="pres">
      <dgm:prSet presAssocID="{556849D5-97C0-4549-91B3-F1CD65E65758}" presName="sp" presStyleCnt="0"/>
      <dgm:spPr/>
    </dgm:pt>
    <dgm:pt modelId="{C0FB617B-F58D-4653-AF88-8E1719E830B8}" type="pres">
      <dgm:prSet presAssocID="{331CCB80-D4C3-403C-BFA0-6D65832E5D6C}" presName="composite" presStyleCnt="0"/>
      <dgm:spPr/>
    </dgm:pt>
    <dgm:pt modelId="{D61D3EE3-DEC8-43CE-9D68-376FB1415DE8}" type="pres">
      <dgm:prSet presAssocID="{331CCB80-D4C3-403C-BFA0-6D65832E5D6C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30665-32A0-4D2E-808B-6F422429A07A}" type="pres">
      <dgm:prSet presAssocID="{331CCB80-D4C3-403C-BFA0-6D65832E5D6C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8E90F-8FC5-4D44-8A38-5BD3FBF3C1C2}" type="pres">
      <dgm:prSet presAssocID="{BC2879B4-8253-4ED0-977D-B9B7D1DA3E24}" presName="sp" presStyleCnt="0"/>
      <dgm:spPr/>
    </dgm:pt>
    <dgm:pt modelId="{521E7183-BDCF-4F7F-A6F3-225B9865AADD}" type="pres">
      <dgm:prSet presAssocID="{8A320A1F-30BB-479F-A64E-CAA0EE272527}" presName="composite" presStyleCnt="0"/>
      <dgm:spPr/>
    </dgm:pt>
    <dgm:pt modelId="{ED0B86A6-DDE2-4BDA-A73C-F2CAC0452F74}" type="pres">
      <dgm:prSet presAssocID="{8A320A1F-30BB-479F-A64E-CAA0EE272527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B39A5D-B03D-4618-8160-6DF59A0C5666}" type="pres">
      <dgm:prSet presAssocID="{8A320A1F-30BB-479F-A64E-CAA0EE272527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05B01-61F3-4728-A734-7B2A58F53FFE}" type="pres">
      <dgm:prSet presAssocID="{D89BC449-9884-437E-8FA8-E0D638BF9DAD}" presName="sp" presStyleCnt="0"/>
      <dgm:spPr/>
    </dgm:pt>
    <dgm:pt modelId="{B384AD94-AD64-4391-8874-8B75FC1FDD8D}" type="pres">
      <dgm:prSet presAssocID="{D8CF00E3-B2E9-434D-9D9E-61D2DE7E2E56}" presName="composite" presStyleCnt="0"/>
      <dgm:spPr/>
    </dgm:pt>
    <dgm:pt modelId="{B8910996-D607-4146-803D-D1C312479335}" type="pres">
      <dgm:prSet presAssocID="{D8CF00E3-B2E9-434D-9D9E-61D2DE7E2E56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C219F-CE0A-4504-8D8D-5346DA7684F0}" type="pres">
      <dgm:prSet presAssocID="{D8CF00E3-B2E9-434D-9D9E-61D2DE7E2E56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8C253-7E8A-481D-B046-73AED0950926}" type="pres">
      <dgm:prSet presAssocID="{466C8088-8639-48E7-8F9D-F5FA3A9768D7}" presName="sp" presStyleCnt="0"/>
      <dgm:spPr/>
    </dgm:pt>
    <dgm:pt modelId="{4BD26F06-C156-4554-844F-C08845D4F284}" type="pres">
      <dgm:prSet presAssocID="{0C00FBCA-4874-4EB3-BAEE-AF6A835A3235}" presName="composite" presStyleCnt="0"/>
      <dgm:spPr/>
    </dgm:pt>
    <dgm:pt modelId="{FD051926-1697-4DD7-88F9-D9426A8E60B8}" type="pres">
      <dgm:prSet presAssocID="{0C00FBCA-4874-4EB3-BAEE-AF6A835A3235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3A7A5-1C11-4852-A4AC-471ACC96D3F9}" type="pres">
      <dgm:prSet presAssocID="{0C00FBCA-4874-4EB3-BAEE-AF6A835A3235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ED5610-A1EF-43FF-86C3-503A7D37229E}" type="pres">
      <dgm:prSet presAssocID="{73279FE8-D7FD-40E9-A687-DAB19395937F}" presName="sp" presStyleCnt="0"/>
      <dgm:spPr/>
    </dgm:pt>
    <dgm:pt modelId="{F90334BD-3785-43C8-9B98-A82E71B3D482}" type="pres">
      <dgm:prSet presAssocID="{24AA5BA9-2AFE-477C-9063-659109B00C8A}" presName="composite" presStyleCnt="0"/>
      <dgm:spPr/>
    </dgm:pt>
    <dgm:pt modelId="{A4F55AF8-4548-4900-84B5-DA61A1AAF8DE}" type="pres">
      <dgm:prSet presAssocID="{24AA5BA9-2AFE-477C-9063-659109B00C8A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1B03D-3AE6-4372-8D16-2C9509B74A7D}" type="pres">
      <dgm:prSet presAssocID="{24AA5BA9-2AFE-477C-9063-659109B00C8A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9ED368-4035-4709-8520-4528E465C82B}" srcId="{29F6B576-5792-4F6D-BA1A-1CFCA9B43512}" destId="{52B0BF1A-C3A6-4547-BBD7-077C7647AD42}" srcOrd="0" destOrd="0" parTransId="{44075B95-14F7-4B5E-BB6D-B877CDA7E5D1}" sibTransId="{FA63960C-5EA2-484A-80BE-0137980BED7C}"/>
    <dgm:cxn modelId="{7F9FB12E-4DFD-4CB2-B439-E11632474320}" type="presOf" srcId="{4DFD857B-2BE6-4E55-ACA8-E0A809DF222F}" destId="{8053A7A5-1C11-4852-A4AC-471ACC96D3F9}" srcOrd="0" destOrd="0" presId="urn:microsoft.com/office/officeart/2005/8/layout/chevron2"/>
    <dgm:cxn modelId="{6C208665-3E22-4B12-A860-3153CD8A51C1}" srcId="{06D60FDB-F0E9-4FA9-BDA0-9705AE7B5B1D}" destId="{331CCB80-D4C3-403C-BFA0-6D65832E5D6C}" srcOrd="2" destOrd="0" parTransId="{D514B219-5E9A-48B7-9F6D-0073723C69CA}" sibTransId="{BC2879B4-8253-4ED0-977D-B9B7D1DA3E24}"/>
    <dgm:cxn modelId="{CD179A56-CBDA-4E69-8D53-B18B1C487EAC}" type="presOf" srcId="{943D8494-579B-4F21-9898-C1E23210A2A6}" destId="{6B730E5E-46F7-4734-A4C7-4FEC8B729D4C}" srcOrd="0" destOrd="0" presId="urn:microsoft.com/office/officeart/2005/8/layout/chevron2"/>
    <dgm:cxn modelId="{4AA7D783-88C5-448C-A32C-E81A5467A702}" type="presOf" srcId="{8A320A1F-30BB-479F-A64E-CAA0EE272527}" destId="{ED0B86A6-DDE2-4BDA-A73C-F2CAC0452F74}" srcOrd="0" destOrd="0" presId="urn:microsoft.com/office/officeart/2005/8/layout/chevron2"/>
    <dgm:cxn modelId="{E4429B00-29C8-467B-B3CD-7CDB5EB0B46A}" type="presOf" srcId="{24AA5BA9-2AFE-477C-9063-659109B00C8A}" destId="{A4F55AF8-4548-4900-84B5-DA61A1AAF8DE}" srcOrd="0" destOrd="0" presId="urn:microsoft.com/office/officeart/2005/8/layout/chevron2"/>
    <dgm:cxn modelId="{51D153F5-01DF-4EBD-AD63-FF7EC13A5A6C}" type="presOf" srcId="{4C2854DC-B308-429C-B616-F68BBF9A4C18}" destId="{04330665-32A0-4D2E-808B-6F422429A07A}" srcOrd="0" destOrd="0" presId="urn:microsoft.com/office/officeart/2005/8/layout/chevron2"/>
    <dgm:cxn modelId="{598BD2AF-D516-4684-B6D8-DE770149F3DF}" srcId="{06D60FDB-F0E9-4FA9-BDA0-9705AE7B5B1D}" destId="{8A320A1F-30BB-479F-A64E-CAA0EE272527}" srcOrd="3" destOrd="0" parTransId="{16D59299-A79B-417C-B0CF-2D3AED79D8DD}" sibTransId="{D89BC449-9884-437E-8FA8-E0D638BF9DAD}"/>
    <dgm:cxn modelId="{6182E707-AC1C-4791-B265-BA2F4BB281A3}" srcId="{06D60FDB-F0E9-4FA9-BDA0-9705AE7B5B1D}" destId="{D8CF00E3-B2E9-434D-9D9E-61D2DE7E2E56}" srcOrd="4" destOrd="0" parTransId="{D99915C1-521E-4038-812B-63954B401F5F}" sibTransId="{466C8088-8639-48E7-8F9D-F5FA3A9768D7}"/>
    <dgm:cxn modelId="{D2D579D9-43FE-44C6-81CC-69F19698023D}" type="presOf" srcId="{38890DC1-66AB-416B-8F17-3E2C55390477}" destId="{D13DAB4A-0381-44FB-A533-1CB3B91563D9}" srcOrd="0" destOrd="0" presId="urn:microsoft.com/office/officeart/2005/8/layout/chevron2"/>
    <dgm:cxn modelId="{4226902E-8FC4-4871-A022-1424D40DFC60}" type="presOf" srcId="{28561E1C-5EB2-45D1-9B2B-91A335309CC1}" destId="{88D1B03D-3AE6-4372-8D16-2C9509B74A7D}" srcOrd="0" destOrd="0" presId="urn:microsoft.com/office/officeart/2005/8/layout/chevron2"/>
    <dgm:cxn modelId="{AB6A19E2-151B-4A40-AF10-691416B8D671}" type="presOf" srcId="{331CCB80-D4C3-403C-BFA0-6D65832E5D6C}" destId="{D61D3EE3-DEC8-43CE-9D68-376FB1415DE8}" srcOrd="0" destOrd="0" presId="urn:microsoft.com/office/officeart/2005/8/layout/chevron2"/>
    <dgm:cxn modelId="{D36D0DA8-3F1B-435F-A93B-64BE37103E88}" type="presOf" srcId="{0C00FBCA-4874-4EB3-BAEE-AF6A835A3235}" destId="{FD051926-1697-4DD7-88F9-D9426A8E60B8}" srcOrd="0" destOrd="0" presId="urn:microsoft.com/office/officeart/2005/8/layout/chevron2"/>
    <dgm:cxn modelId="{872F26A6-D18A-4AC7-B059-5019D29362BA}" srcId="{0C00FBCA-4874-4EB3-BAEE-AF6A835A3235}" destId="{4DFD857B-2BE6-4E55-ACA8-E0A809DF222F}" srcOrd="0" destOrd="0" parTransId="{F44B6FE3-CC20-47D5-9AFC-8E2078746300}" sibTransId="{E760F9E7-1B9F-454B-A354-74E27794841D}"/>
    <dgm:cxn modelId="{EEAD4577-8342-4ECD-A2C4-1F4DA3EBD535}" type="presOf" srcId="{D8CF00E3-B2E9-434D-9D9E-61D2DE7E2E56}" destId="{B8910996-D607-4146-803D-D1C312479335}" srcOrd="0" destOrd="0" presId="urn:microsoft.com/office/officeart/2005/8/layout/chevron2"/>
    <dgm:cxn modelId="{AF19B5E1-BC63-4D77-AFA0-5F7DCF46B1CC}" type="presOf" srcId="{06D60FDB-F0E9-4FA9-BDA0-9705AE7B5B1D}" destId="{A69B67AF-FAC9-4915-9A5C-4C65C03B381A}" srcOrd="0" destOrd="0" presId="urn:microsoft.com/office/officeart/2005/8/layout/chevron2"/>
    <dgm:cxn modelId="{6871428A-1E28-4DF2-9112-70B7AA7AD10D}" srcId="{06D60FDB-F0E9-4FA9-BDA0-9705AE7B5B1D}" destId="{0C00FBCA-4874-4EB3-BAEE-AF6A835A3235}" srcOrd="5" destOrd="0" parTransId="{48777964-3F3A-4072-BCE0-7060A578A78A}" sibTransId="{73279FE8-D7FD-40E9-A687-DAB19395937F}"/>
    <dgm:cxn modelId="{6171A18B-5169-46DB-83C8-6D93E1273974}" type="presOf" srcId="{B46F3CA2-4FA0-40FC-8BF4-ED002332F167}" destId="{400C219F-CE0A-4504-8D8D-5346DA7684F0}" srcOrd="0" destOrd="0" presId="urn:microsoft.com/office/officeart/2005/8/layout/chevron2"/>
    <dgm:cxn modelId="{B60D360A-67F3-42B2-9CD0-B94B1759BBEA}" srcId="{06D60FDB-F0E9-4FA9-BDA0-9705AE7B5B1D}" destId="{29F6B576-5792-4F6D-BA1A-1CFCA9B43512}" srcOrd="1" destOrd="0" parTransId="{4A426A69-3EB4-40EB-998D-D92CDAF52562}" sibTransId="{556849D5-97C0-4549-91B3-F1CD65E65758}"/>
    <dgm:cxn modelId="{1D0C1786-9C20-4C07-8ACA-555D95ABE128}" srcId="{24AA5BA9-2AFE-477C-9063-659109B00C8A}" destId="{28561E1C-5EB2-45D1-9B2B-91A335309CC1}" srcOrd="0" destOrd="0" parTransId="{147B5DA2-C9AF-4994-8EAE-37AA7D14687E}" sibTransId="{5B9924B6-1EA2-4CFC-AC47-E1B668EC2A06}"/>
    <dgm:cxn modelId="{C4E04B89-C60F-43EE-BDD1-9432D20B41A7}" srcId="{06D60FDB-F0E9-4FA9-BDA0-9705AE7B5B1D}" destId="{943D8494-579B-4F21-9898-C1E23210A2A6}" srcOrd="0" destOrd="0" parTransId="{2032184D-252B-4E27-8F6E-6DAECBB99398}" sibTransId="{CB556A68-36F9-4CD9-A7D8-62D99B526B77}"/>
    <dgm:cxn modelId="{77542EB0-8DD2-4F89-9743-8EB2F2EF2287}" type="presOf" srcId="{52B0BF1A-C3A6-4547-BBD7-077C7647AD42}" destId="{B87F975C-4E5D-48A1-9A93-D3277D8126D5}" srcOrd="0" destOrd="0" presId="urn:microsoft.com/office/officeart/2005/8/layout/chevron2"/>
    <dgm:cxn modelId="{FB59172E-88D9-4591-B106-35FAEA26E919}" srcId="{06D60FDB-F0E9-4FA9-BDA0-9705AE7B5B1D}" destId="{24AA5BA9-2AFE-477C-9063-659109B00C8A}" srcOrd="6" destOrd="0" parTransId="{CE76B8E4-0FEB-4532-91C6-D788C85BA91B}" sibTransId="{6E3D3F88-CBFC-479D-BB7D-AE995F616FD3}"/>
    <dgm:cxn modelId="{C81B3EF9-004F-44FA-A5D8-4B958207FE57}" type="presOf" srcId="{E18C2219-3040-47A0-8B26-9E05F7676BE3}" destId="{BCB39A5D-B03D-4618-8160-6DF59A0C5666}" srcOrd="0" destOrd="0" presId="urn:microsoft.com/office/officeart/2005/8/layout/chevron2"/>
    <dgm:cxn modelId="{2C98A2C9-7870-4006-8032-DBEED3EA4648}" srcId="{943D8494-579B-4F21-9898-C1E23210A2A6}" destId="{38890DC1-66AB-416B-8F17-3E2C55390477}" srcOrd="0" destOrd="0" parTransId="{5D1B0D80-B062-4D8B-9439-07A6F4785826}" sibTransId="{41678693-5F04-4107-B3D9-CAC7A23822A1}"/>
    <dgm:cxn modelId="{AD3A3543-57A9-40F4-9774-8ED59E86E854}" srcId="{8A320A1F-30BB-479F-A64E-CAA0EE272527}" destId="{E18C2219-3040-47A0-8B26-9E05F7676BE3}" srcOrd="0" destOrd="0" parTransId="{E6DFDA6D-8C50-4D7A-9B0D-40040BF1D2FA}" sibTransId="{76699B1D-7F1E-4951-B36A-27EEE194ADF1}"/>
    <dgm:cxn modelId="{C8C9F90B-2481-4A80-932B-41EA47C9EAEA}" type="presOf" srcId="{29F6B576-5792-4F6D-BA1A-1CFCA9B43512}" destId="{06B4088D-780A-48E8-8295-D39E517064E2}" srcOrd="0" destOrd="0" presId="urn:microsoft.com/office/officeart/2005/8/layout/chevron2"/>
    <dgm:cxn modelId="{A2581F2C-3823-41E4-90A3-62693416A2B3}" srcId="{D8CF00E3-B2E9-434D-9D9E-61D2DE7E2E56}" destId="{B46F3CA2-4FA0-40FC-8BF4-ED002332F167}" srcOrd="0" destOrd="0" parTransId="{A63A9AF9-B0C2-474E-8983-1C71F61E0B63}" sibTransId="{DA17BE48-8EFD-4EA5-A943-770976FCFAD8}"/>
    <dgm:cxn modelId="{65433F57-7DFE-4D56-9701-5F60A2DF2E04}" srcId="{331CCB80-D4C3-403C-BFA0-6D65832E5D6C}" destId="{4C2854DC-B308-429C-B616-F68BBF9A4C18}" srcOrd="0" destOrd="0" parTransId="{722F5F12-5730-4B92-86BD-1FCAAAC59BEE}" sibTransId="{687190B9-A629-43FC-9D03-4585EC622254}"/>
    <dgm:cxn modelId="{6B6F38E7-26EE-4EF3-B535-8E909E58874D}" type="presParOf" srcId="{A69B67AF-FAC9-4915-9A5C-4C65C03B381A}" destId="{CADA255E-DD2E-430D-8564-CE2580BB0D76}" srcOrd="0" destOrd="0" presId="urn:microsoft.com/office/officeart/2005/8/layout/chevron2"/>
    <dgm:cxn modelId="{26D0FA45-E190-47E0-A09E-C8DACC753BFD}" type="presParOf" srcId="{CADA255E-DD2E-430D-8564-CE2580BB0D76}" destId="{6B730E5E-46F7-4734-A4C7-4FEC8B729D4C}" srcOrd="0" destOrd="0" presId="urn:microsoft.com/office/officeart/2005/8/layout/chevron2"/>
    <dgm:cxn modelId="{8003B00C-C5EF-455F-A34C-6756C6E2F8A9}" type="presParOf" srcId="{CADA255E-DD2E-430D-8564-CE2580BB0D76}" destId="{D13DAB4A-0381-44FB-A533-1CB3B91563D9}" srcOrd="1" destOrd="0" presId="urn:microsoft.com/office/officeart/2005/8/layout/chevron2"/>
    <dgm:cxn modelId="{B46EF6E8-2F52-425A-B518-CE0E63CEDB13}" type="presParOf" srcId="{A69B67AF-FAC9-4915-9A5C-4C65C03B381A}" destId="{306C65CF-3ABD-416C-889F-FF098730C3F1}" srcOrd="1" destOrd="0" presId="urn:microsoft.com/office/officeart/2005/8/layout/chevron2"/>
    <dgm:cxn modelId="{77B3FB73-9D99-49C9-900C-BEB9EED332DF}" type="presParOf" srcId="{A69B67AF-FAC9-4915-9A5C-4C65C03B381A}" destId="{29BC07DA-CC2D-4310-81E2-9E345F454F47}" srcOrd="2" destOrd="0" presId="urn:microsoft.com/office/officeart/2005/8/layout/chevron2"/>
    <dgm:cxn modelId="{620760C0-C303-4D43-99FA-D902FF35C8AA}" type="presParOf" srcId="{29BC07DA-CC2D-4310-81E2-9E345F454F47}" destId="{06B4088D-780A-48E8-8295-D39E517064E2}" srcOrd="0" destOrd="0" presId="urn:microsoft.com/office/officeart/2005/8/layout/chevron2"/>
    <dgm:cxn modelId="{F32B1DE9-C81C-42A5-BF9C-61DF760EC919}" type="presParOf" srcId="{29BC07DA-CC2D-4310-81E2-9E345F454F47}" destId="{B87F975C-4E5D-48A1-9A93-D3277D8126D5}" srcOrd="1" destOrd="0" presId="urn:microsoft.com/office/officeart/2005/8/layout/chevron2"/>
    <dgm:cxn modelId="{4D212ECA-BFC1-4F73-97FE-03DBDB5C6742}" type="presParOf" srcId="{A69B67AF-FAC9-4915-9A5C-4C65C03B381A}" destId="{5506BFD6-6771-4EDF-B4BD-9191E35C69BE}" srcOrd="3" destOrd="0" presId="urn:microsoft.com/office/officeart/2005/8/layout/chevron2"/>
    <dgm:cxn modelId="{4A7278C6-5E3A-4E4F-90A6-C4BFF5368957}" type="presParOf" srcId="{A69B67AF-FAC9-4915-9A5C-4C65C03B381A}" destId="{C0FB617B-F58D-4653-AF88-8E1719E830B8}" srcOrd="4" destOrd="0" presId="urn:microsoft.com/office/officeart/2005/8/layout/chevron2"/>
    <dgm:cxn modelId="{851D0380-2FEB-4208-AA24-B1F351B732C6}" type="presParOf" srcId="{C0FB617B-F58D-4653-AF88-8E1719E830B8}" destId="{D61D3EE3-DEC8-43CE-9D68-376FB1415DE8}" srcOrd="0" destOrd="0" presId="urn:microsoft.com/office/officeart/2005/8/layout/chevron2"/>
    <dgm:cxn modelId="{7BE35810-3C74-4F09-B472-E31EE6CF1AD2}" type="presParOf" srcId="{C0FB617B-F58D-4653-AF88-8E1719E830B8}" destId="{04330665-32A0-4D2E-808B-6F422429A07A}" srcOrd="1" destOrd="0" presId="urn:microsoft.com/office/officeart/2005/8/layout/chevron2"/>
    <dgm:cxn modelId="{EC3D7CF3-EFB0-4EF5-B4A2-3C976D0ED168}" type="presParOf" srcId="{A69B67AF-FAC9-4915-9A5C-4C65C03B381A}" destId="{7C68E90F-8FC5-4D44-8A38-5BD3FBF3C1C2}" srcOrd="5" destOrd="0" presId="urn:microsoft.com/office/officeart/2005/8/layout/chevron2"/>
    <dgm:cxn modelId="{4131163B-01F9-4ADF-B282-C4F32482DD14}" type="presParOf" srcId="{A69B67AF-FAC9-4915-9A5C-4C65C03B381A}" destId="{521E7183-BDCF-4F7F-A6F3-225B9865AADD}" srcOrd="6" destOrd="0" presId="urn:microsoft.com/office/officeart/2005/8/layout/chevron2"/>
    <dgm:cxn modelId="{FD94F38D-5DF7-46AD-A348-42E28BAC4549}" type="presParOf" srcId="{521E7183-BDCF-4F7F-A6F3-225B9865AADD}" destId="{ED0B86A6-DDE2-4BDA-A73C-F2CAC0452F74}" srcOrd="0" destOrd="0" presId="urn:microsoft.com/office/officeart/2005/8/layout/chevron2"/>
    <dgm:cxn modelId="{CF37EDF8-2742-485E-833F-A9C94F08266F}" type="presParOf" srcId="{521E7183-BDCF-4F7F-A6F3-225B9865AADD}" destId="{BCB39A5D-B03D-4618-8160-6DF59A0C5666}" srcOrd="1" destOrd="0" presId="urn:microsoft.com/office/officeart/2005/8/layout/chevron2"/>
    <dgm:cxn modelId="{E38FF2D7-D2CD-40A5-987C-6F63CCA8F9D1}" type="presParOf" srcId="{A69B67AF-FAC9-4915-9A5C-4C65C03B381A}" destId="{24205B01-61F3-4728-A734-7B2A58F53FFE}" srcOrd="7" destOrd="0" presId="urn:microsoft.com/office/officeart/2005/8/layout/chevron2"/>
    <dgm:cxn modelId="{EA376151-2490-4CAB-90D1-A3B84C5FD2C9}" type="presParOf" srcId="{A69B67AF-FAC9-4915-9A5C-4C65C03B381A}" destId="{B384AD94-AD64-4391-8874-8B75FC1FDD8D}" srcOrd="8" destOrd="0" presId="urn:microsoft.com/office/officeart/2005/8/layout/chevron2"/>
    <dgm:cxn modelId="{1C9F16FE-D32F-4E2D-8C92-8FCCE93F8157}" type="presParOf" srcId="{B384AD94-AD64-4391-8874-8B75FC1FDD8D}" destId="{B8910996-D607-4146-803D-D1C312479335}" srcOrd="0" destOrd="0" presId="urn:microsoft.com/office/officeart/2005/8/layout/chevron2"/>
    <dgm:cxn modelId="{948ACF72-1C23-4FA3-8431-B9052BC095FF}" type="presParOf" srcId="{B384AD94-AD64-4391-8874-8B75FC1FDD8D}" destId="{400C219F-CE0A-4504-8D8D-5346DA7684F0}" srcOrd="1" destOrd="0" presId="urn:microsoft.com/office/officeart/2005/8/layout/chevron2"/>
    <dgm:cxn modelId="{C6DD3317-B848-4921-ABD1-D019804000CB}" type="presParOf" srcId="{A69B67AF-FAC9-4915-9A5C-4C65C03B381A}" destId="{7908C253-7E8A-481D-B046-73AED0950926}" srcOrd="9" destOrd="0" presId="urn:microsoft.com/office/officeart/2005/8/layout/chevron2"/>
    <dgm:cxn modelId="{26B4F32A-8C9D-45EA-A55A-8302354C677B}" type="presParOf" srcId="{A69B67AF-FAC9-4915-9A5C-4C65C03B381A}" destId="{4BD26F06-C156-4554-844F-C08845D4F284}" srcOrd="10" destOrd="0" presId="urn:microsoft.com/office/officeart/2005/8/layout/chevron2"/>
    <dgm:cxn modelId="{B870EF85-C3A0-4598-8B24-CB02C51E3AE8}" type="presParOf" srcId="{4BD26F06-C156-4554-844F-C08845D4F284}" destId="{FD051926-1697-4DD7-88F9-D9426A8E60B8}" srcOrd="0" destOrd="0" presId="urn:microsoft.com/office/officeart/2005/8/layout/chevron2"/>
    <dgm:cxn modelId="{311CCA69-871D-4F43-AE76-4D945ABC4A91}" type="presParOf" srcId="{4BD26F06-C156-4554-844F-C08845D4F284}" destId="{8053A7A5-1C11-4852-A4AC-471ACC96D3F9}" srcOrd="1" destOrd="0" presId="urn:microsoft.com/office/officeart/2005/8/layout/chevron2"/>
    <dgm:cxn modelId="{367FC06B-E5E9-4E64-A7C8-17C02F05DAA3}" type="presParOf" srcId="{A69B67AF-FAC9-4915-9A5C-4C65C03B381A}" destId="{ACED5610-A1EF-43FF-86C3-503A7D37229E}" srcOrd="11" destOrd="0" presId="urn:microsoft.com/office/officeart/2005/8/layout/chevron2"/>
    <dgm:cxn modelId="{7F4C60D9-8D47-4FEC-A6CF-17009EF4FDDE}" type="presParOf" srcId="{A69B67AF-FAC9-4915-9A5C-4C65C03B381A}" destId="{F90334BD-3785-43C8-9B98-A82E71B3D482}" srcOrd="12" destOrd="0" presId="urn:microsoft.com/office/officeart/2005/8/layout/chevron2"/>
    <dgm:cxn modelId="{20A80F60-4A92-45FA-B18B-DA00C5BF09F8}" type="presParOf" srcId="{F90334BD-3785-43C8-9B98-A82E71B3D482}" destId="{A4F55AF8-4548-4900-84B5-DA61A1AAF8DE}" srcOrd="0" destOrd="0" presId="urn:microsoft.com/office/officeart/2005/8/layout/chevron2"/>
    <dgm:cxn modelId="{5C48453F-13D1-4B6E-A3A9-5EA1BD567B1C}" type="presParOf" srcId="{F90334BD-3785-43C8-9B98-A82E71B3D482}" destId="{88D1B03D-3AE6-4372-8D16-2C9509B74A7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510523-5F95-4B2D-AAED-E906482028E3}" type="doc">
      <dgm:prSet loTypeId="urn:microsoft.com/office/officeart/2005/8/layout/default#2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0464B6C-F224-4315-929E-5A2F10987FAC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Следует развивать самостоятельность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 учебной работе</a:t>
          </a:r>
        </a:p>
      </dgm:t>
    </dgm:pt>
    <dgm:pt modelId="{4E01CC6F-12B3-4994-8A66-F130A519458D}" type="parTrans" cxnId="{2B9FC07B-DAB6-4570-A913-7A687619652B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8081432-B5A1-484C-8392-0AB9C8014DD4}" type="sibTrans" cxnId="{2B9FC07B-DAB6-4570-A913-7A687619652B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71B1A47-7209-4497-AFFF-23DB05502A90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Необходимо поощрять найденные учеником оригинальные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рациональные способы организации собственной работы</a:t>
          </a:r>
        </a:p>
      </dgm:t>
    </dgm:pt>
    <dgm:pt modelId="{67EFDEDE-5D0F-4094-A353-8D97FE80F182}" type="parTrans" cxnId="{899EFFAC-90E3-4163-945A-6133EDAA1F10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8657CF-5656-42EF-808D-6940342A3A56}" type="sibTrans" cxnId="{899EFFAC-90E3-4163-945A-6133EDAA1F10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BC3B788-C2FC-4CA8-B05E-DACDA363CD20}" type="pres">
      <dgm:prSet presAssocID="{8B510523-5F95-4B2D-AAED-E906482028E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72CCCA-2E8E-455B-92DE-CBD89B8584CA}" type="pres">
      <dgm:prSet presAssocID="{90464B6C-F224-4315-929E-5A2F10987FA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E36F9-2C61-40D7-B2B9-8FFF1440394E}" type="pres">
      <dgm:prSet presAssocID="{88081432-B5A1-484C-8392-0AB9C8014DD4}" presName="sibTrans" presStyleCnt="0"/>
      <dgm:spPr/>
    </dgm:pt>
    <dgm:pt modelId="{020BF8A2-0EAC-429E-B525-59B0838D748C}" type="pres">
      <dgm:prSet presAssocID="{171B1A47-7209-4497-AFFF-23DB05502A9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9EFFAC-90E3-4163-945A-6133EDAA1F10}" srcId="{8B510523-5F95-4B2D-AAED-E906482028E3}" destId="{171B1A47-7209-4497-AFFF-23DB05502A90}" srcOrd="1" destOrd="0" parTransId="{67EFDEDE-5D0F-4094-A353-8D97FE80F182}" sibTransId="{068657CF-5656-42EF-808D-6940342A3A56}"/>
    <dgm:cxn modelId="{B7F18CE3-F6F9-4056-B827-2E31F525F10D}" type="presOf" srcId="{90464B6C-F224-4315-929E-5A2F10987FAC}" destId="{FB72CCCA-2E8E-455B-92DE-CBD89B8584CA}" srcOrd="0" destOrd="0" presId="urn:microsoft.com/office/officeart/2005/8/layout/default#2"/>
    <dgm:cxn modelId="{CF054827-B702-428A-BB7A-B9309C27C98B}" type="presOf" srcId="{171B1A47-7209-4497-AFFF-23DB05502A90}" destId="{020BF8A2-0EAC-429E-B525-59B0838D748C}" srcOrd="0" destOrd="0" presId="urn:microsoft.com/office/officeart/2005/8/layout/default#2"/>
    <dgm:cxn modelId="{28644953-4868-40D0-A948-5467F22F30DC}" type="presOf" srcId="{8B510523-5F95-4B2D-AAED-E906482028E3}" destId="{5BC3B788-C2FC-4CA8-B05E-DACDA363CD20}" srcOrd="0" destOrd="0" presId="urn:microsoft.com/office/officeart/2005/8/layout/default#2"/>
    <dgm:cxn modelId="{2B9FC07B-DAB6-4570-A913-7A687619652B}" srcId="{8B510523-5F95-4B2D-AAED-E906482028E3}" destId="{90464B6C-F224-4315-929E-5A2F10987FAC}" srcOrd="0" destOrd="0" parTransId="{4E01CC6F-12B3-4994-8A66-F130A519458D}" sibTransId="{88081432-B5A1-484C-8392-0AB9C8014DD4}"/>
    <dgm:cxn modelId="{84C65A3B-A0FF-4AB7-AE5F-96AA562EB059}" type="presParOf" srcId="{5BC3B788-C2FC-4CA8-B05E-DACDA363CD20}" destId="{FB72CCCA-2E8E-455B-92DE-CBD89B8584CA}" srcOrd="0" destOrd="0" presId="urn:microsoft.com/office/officeart/2005/8/layout/default#2"/>
    <dgm:cxn modelId="{0C30332F-E017-4ED4-9E9D-91F4294BBBBB}" type="presParOf" srcId="{5BC3B788-C2FC-4CA8-B05E-DACDA363CD20}" destId="{659E36F9-2C61-40D7-B2B9-8FFF1440394E}" srcOrd="1" destOrd="0" presId="urn:microsoft.com/office/officeart/2005/8/layout/default#2"/>
    <dgm:cxn modelId="{1115509F-1066-4388-81C0-E2B708E78D98}" type="presParOf" srcId="{5BC3B788-C2FC-4CA8-B05E-DACDA363CD20}" destId="{020BF8A2-0EAC-429E-B525-59B0838D748C}" srcOrd="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4067" y="274639"/>
            <a:ext cx="365500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274639"/>
            <a:ext cx="10768198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695" y="1600201"/>
            <a:ext cx="721054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413" y="1600201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E60ED-9C61-40BB-B24F-D38B1F3E2968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8572D-F5B5-4930-9E5E-921C17B36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46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427" y="440629"/>
            <a:ext cx="11911806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на уроке </a:t>
            </a:r>
          </a:p>
          <a:p>
            <a:pPr algn="ctr"/>
            <a:r>
              <a:rPr lang="ru-RU" sz="5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выявлять и контролировать  высокомотивированных учеников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4567" cy="980728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Образец заполненной карты </a:t>
            </a:r>
            <a:b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высокомотивированного ученика</a:t>
            </a:r>
            <a:endParaRPr lang="ru-RU" sz="3400" b="1" dirty="0">
              <a:ln/>
              <a:solidFill>
                <a:srgbClr val="209311"/>
              </a:solidFill>
            </a:endParaRP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72194" y="151804"/>
            <a:ext cx="1765689" cy="225236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540628" y="145753"/>
            <a:ext cx="1466919" cy="415298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39738" y="1291494"/>
          <a:ext cx="11760124" cy="494581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9966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81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2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76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Умения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Виды работы на уроке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Балл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9177">
                <a:tc rowSpan="9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ИНТЕЛЛЕКТУАЛЬНЫЕ</a:t>
                      </a:r>
                    </a:p>
                  </a:txBody>
                  <a:tcPr marL="25400" marR="25400" marT="0" marB="0" vert="vert27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3. Результативность интеллектуальной деятельности</a:t>
                      </a:r>
                      <a:endParaRPr lang="ru-RU" sz="2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9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Получает результат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6626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Способен придумать алгоритм действий, чтобы решить учебную</a:t>
                      </a:r>
                      <a:r>
                        <a:rPr lang="ru-RU" sz="2000" baseline="0" dirty="0">
                          <a:latin typeface="Arial" pitchFamily="34" charset="0"/>
                          <a:cs typeface="Arial" pitchFamily="34" charset="0"/>
                        </a:rPr>
                        <a:t> задачу, о</a:t>
                      </a: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ригинальным творческим способом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7603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kern="1200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Предъявляет</a:t>
                      </a:r>
                      <a:r>
                        <a:rPr lang="ru-RU" sz="200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результат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7603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Способен дать развернутый ответ и аргументировать</a:t>
                      </a:r>
                      <a:r>
                        <a:rPr lang="ru-RU" sz="2000" kern="1200" baseline="0" dirty="0">
                          <a:latin typeface="Arial" pitchFamily="34" charset="0"/>
                          <a:cs typeface="Arial" pitchFamily="34" charset="0"/>
                        </a:rPr>
                        <a:t> свое решение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7603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Проводит самооценку результата работы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6662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Способен объективно оценить результат своей работы, потому что понимает сущность допущенных ошибок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717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latin typeface="Arial" pitchFamily="34" charset="0"/>
                          <a:cs typeface="Arial" pitchFamily="34" charset="0"/>
                        </a:rPr>
                        <a:t>4. Соответствие статуса учащегося требованиям</a:t>
                      </a:r>
                      <a:r>
                        <a:rPr lang="ru-RU" sz="2000" b="1" kern="1200" baseline="0" dirty="0">
                          <a:latin typeface="Arial" pitchFamily="34" charset="0"/>
                          <a:cs typeface="Arial" pitchFamily="34" charset="0"/>
                        </a:rPr>
                        <a:t> образовательной программы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662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Усваивает предметное содержание образовательной программы  в блоке</a:t>
                      </a:r>
                      <a:r>
                        <a:rPr lang="ru-RU" sz="2000" kern="12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br>
                        <a:rPr lang="ru-RU" sz="2000" kern="1200" baseline="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2000" kern="1200" baseline="0" dirty="0">
                          <a:latin typeface="Arial" pitchFamily="34" charset="0"/>
                          <a:cs typeface="Arial" pitchFamily="34" charset="0"/>
                        </a:rPr>
                        <a:t>«Выпускник получит возможность научиться» в нормативные сроки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79242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106"/>
          <a:stretch>
            <a:fillRect/>
          </a:stretch>
        </p:blipFill>
        <p:spPr bwMode="auto">
          <a:xfrm>
            <a:off x="7852966" y="5513884"/>
            <a:ext cx="3100592" cy="1344116"/>
          </a:xfrm>
          <a:prstGeom prst="rect">
            <a:avLst/>
          </a:prstGeom>
          <a:noFill/>
        </p:spPr>
      </p:pic>
      <p:pic>
        <p:nvPicPr>
          <p:cNvPr id="11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757"/>
          <a:stretch>
            <a:fillRect/>
          </a:stretch>
        </p:blipFill>
        <p:spPr bwMode="auto">
          <a:xfrm>
            <a:off x="4593382" y="5526584"/>
            <a:ext cx="3100592" cy="1331416"/>
          </a:xfrm>
          <a:prstGeom prst="rect">
            <a:avLst/>
          </a:prstGeom>
          <a:noFill/>
        </p:spPr>
      </p:pic>
      <p:pic>
        <p:nvPicPr>
          <p:cNvPr id="32770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852"/>
          <a:stretch>
            <a:fillRect/>
          </a:stretch>
        </p:blipFill>
        <p:spPr bwMode="auto">
          <a:xfrm>
            <a:off x="1311177" y="5528444"/>
            <a:ext cx="3100592" cy="13295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66" y="27856"/>
            <a:ext cx="12168647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Результат выявления </a:t>
            </a:r>
            <a:b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 интеллектуальных умений</a:t>
            </a:r>
            <a:endParaRPr lang="ru-RU" b="1" dirty="0">
              <a:ln/>
              <a:solidFill>
                <a:srgbClr val="209311"/>
              </a:solidFill>
            </a:endParaRP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346348" y="325884"/>
            <a:ext cx="1800655" cy="229696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10113144" y="308868"/>
            <a:ext cx="1761182" cy="498608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856326006"/>
              </p:ext>
            </p:extLst>
          </p:nvPr>
        </p:nvGraphicFramePr>
        <p:xfrm>
          <a:off x="281392" y="1258540"/>
          <a:ext cx="11552824" cy="4586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1707632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106"/>
          <a:stretch>
            <a:fillRect/>
          </a:stretch>
        </p:blipFill>
        <p:spPr bwMode="auto">
          <a:xfrm>
            <a:off x="7852966" y="5513884"/>
            <a:ext cx="3100592" cy="1344116"/>
          </a:xfrm>
          <a:prstGeom prst="rect">
            <a:avLst/>
          </a:prstGeom>
          <a:noFill/>
        </p:spPr>
      </p:pic>
      <p:pic>
        <p:nvPicPr>
          <p:cNvPr id="11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757"/>
          <a:stretch>
            <a:fillRect/>
          </a:stretch>
        </p:blipFill>
        <p:spPr bwMode="auto">
          <a:xfrm>
            <a:off x="4593382" y="5526584"/>
            <a:ext cx="3100592" cy="1331416"/>
          </a:xfrm>
          <a:prstGeom prst="rect">
            <a:avLst/>
          </a:prstGeom>
          <a:noFill/>
        </p:spPr>
      </p:pic>
      <p:pic>
        <p:nvPicPr>
          <p:cNvPr id="32770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852"/>
          <a:stretch>
            <a:fillRect/>
          </a:stretch>
        </p:blipFill>
        <p:spPr bwMode="auto">
          <a:xfrm>
            <a:off x="1311177" y="5528444"/>
            <a:ext cx="3100592" cy="13295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66" y="27856"/>
            <a:ext cx="12168647" cy="178998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Рекомендации</a:t>
            </a:r>
            <a:r>
              <a:rPr lang="ru-RU" sz="4800" b="1" dirty="0"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 учител</a:t>
            </a:r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ю</a:t>
            </a:r>
            <a:endParaRPr lang="ru-RU" b="1" dirty="0">
              <a:solidFill>
                <a:srgbClr val="209311"/>
              </a:solidFill>
              <a:cs typeface="Calibri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2306077099"/>
              </p:ext>
            </p:extLst>
          </p:nvPr>
        </p:nvGraphicFramePr>
        <p:xfrm>
          <a:off x="695127" y="1222357"/>
          <a:ext cx="11179101" cy="4956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07632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277"/>
          <a:stretch>
            <a:fillRect/>
          </a:stretch>
        </p:blipFill>
        <p:spPr bwMode="auto">
          <a:xfrm>
            <a:off x="8399462" y="5517232"/>
            <a:ext cx="3100592" cy="1340768"/>
          </a:xfrm>
          <a:prstGeom prst="rect">
            <a:avLst/>
          </a:prstGeom>
          <a:noFill/>
        </p:spPr>
      </p:pic>
      <p:pic>
        <p:nvPicPr>
          <p:cNvPr id="11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757"/>
          <a:stretch>
            <a:fillRect/>
          </a:stretch>
        </p:blipFill>
        <p:spPr bwMode="auto">
          <a:xfrm>
            <a:off x="4593382" y="5526584"/>
            <a:ext cx="3100592" cy="1331416"/>
          </a:xfrm>
          <a:prstGeom prst="rect">
            <a:avLst/>
          </a:prstGeom>
          <a:noFill/>
        </p:spPr>
      </p:pic>
      <p:pic>
        <p:nvPicPr>
          <p:cNvPr id="32770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277"/>
          <a:stretch>
            <a:fillRect/>
          </a:stretch>
        </p:blipFill>
        <p:spPr bwMode="auto">
          <a:xfrm>
            <a:off x="694606" y="5517232"/>
            <a:ext cx="3100592" cy="13407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10" y="194816"/>
            <a:ext cx="12168647" cy="3212976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Где взять задания, 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которые развивают у школьников творческий подход 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учат неординарным решениям?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7200" y="3497312"/>
            <a:ext cx="11777042" cy="2204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Чтобы скачать задания, </a:t>
            </a:r>
            <a:b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вам необходимо вернуться </a:t>
            </a:r>
            <a:b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 текст статьи </a:t>
            </a:r>
            <a:endParaRPr lang="ru-RU" sz="4800" b="1" dirty="0">
              <a:ln/>
              <a:solidFill>
                <a:srgbClr val="2093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7632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66" y="162272"/>
            <a:ext cx="12164567" cy="980728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Образец заполненной карты </a:t>
            </a:r>
            <a:b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высокомотивированного ученика</a:t>
            </a:r>
            <a:endParaRPr lang="ru-RU" sz="3400" b="1" dirty="0">
              <a:ln/>
              <a:solidFill>
                <a:srgbClr val="20931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2983" y="1496888"/>
          <a:ext cx="11674871" cy="48124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894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11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43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46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Умения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Виды работы на уроке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Балл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1242">
                <a:tc rowSpan="9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КОММУНИКАТИВНЫЕ</a:t>
                      </a:r>
                    </a:p>
                  </a:txBody>
                  <a:tcPr marL="25400" marR="25400" marT="0" marB="0" vert="vert27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1. Излагает собственные мысли</a:t>
                      </a:r>
                      <a:endParaRPr lang="ru-RU" sz="2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5507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 самостоятельно донести свою мысль до других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670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kern="1200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latin typeface="Arial" pitchFamily="34" charset="0"/>
                          <a:cs typeface="Arial" pitchFamily="34" charset="0"/>
                        </a:rPr>
                        <a:t>2. Участвует в дискуссии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Отвечает на вопросы</a:t>
                      </a: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5507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Обычно отвечает, формулирует развернутый ответ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670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Задает вопросы 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0498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Обычно самостоятельно формулирует корректные вопросы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049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Возражает</a:t>
                      </a:r>
                      <a:r>
                        <a:rPr lang="ru-RU" sz="200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оппоненту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049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Обычно возражает оппоненту корректно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79242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66" y="162272"/>
            <a:ext cx="12164567" cy="980728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Образец заполненной карты </a:t>
            </a:r>
            <a:b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высокомотивированного ученика</a:t>
            </a:r>
            <a:endParaRPr lang="ru-RU" sz="3400" b="1" dirty="0">
              <a:ln/>
              <a:solidFill>
                <a:srgbClr val="20931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64865" y="1269404"/>
          <a:ext cx="11674871" cy="517501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894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11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43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46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Умения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Виды работы на уроке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Балл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1242">
                <a:tc rowSpan="9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КОММУНИКАТИВНЫЕ</a:t>
                      </a:r>
                    </a:p>
                  </a:txBody>
                  <a:tcPr marL="25400" marR="25400" marT="0" marB="0" vert="vert27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3. Взаимодействует в учебной группе</a:t>
                      </a:r>
                      <a:endParaRPr lang="ru-RU" sz="2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0100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Отстаивает свою позицию</a:t>
                      </a: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670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kern="1200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Обычно аргументирует и отстаивает свою позицию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Меняет</a:t>
                      </a:r>
                      <a:r>
                        <a:rPr lang="ru-RU" sz="20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позицию г</a:t>
                      </a:r>
                      <a:r>
                        <a:rPr lang="ru-RU" sz="20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ибко,</a:t>
                      </a:r>
                      <a:r>
                        <a:rPr lang="ru-RU" sz="20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разумно и осознанно </a:t>
                      </a:r>
                      <a:endParaRPr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5507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Обычно может гибко (разумно и осознанно) менять свою позицию, если необходимо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670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Подчиняется решению группы</a:t>
                      </a: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ради успеха общего дела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0498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Обычно может подчиниться решению группы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049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4. Соблюдает социальную дистанцию в ходе общения</a:t>
                      </a: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049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Обычно удерживает социальную дистанцию в ходе общения, учитывает статус собеседника о особенности</a:t>
                      </a:r>
                      <a:r>
                        <a:rPr lang="ru-RU" sz="200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ситуации общения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79242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106"/>
          <a:stretch>
            <a:fillRect/>
          </a:stretch>
        </p:blipFill>
        <p:spPr bwMode="auto">
          <a:xfrm>
            <a:off x="7852966" y="5513884"/>
            <a:ext cx="3100592" cy="1344116"/>
          </a:xfrm>
          <a:prstGeom prst="rect">
            <a:avLst/>
          </a:prstGeom>
          <a:noFill/>
        </p:spPr>
      </p:pic>
      <p:pic>
        <p:nvPicPr>
          <p:cNvPr id="11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757"/>
          <a:stretch>
            <a:fillRect/>
          </a:stretch>
        </p:blipFill>
        <p:spPr bwMode="auto">
          <a:xfrm>
            <a:off x="4593382" y="5526584"/>
            <a:ext cx="3100592" cy="1331416"/>
          </a:xfrm>
          <a:prstGeom prst="rect">
            <a:avLst/>
          </a:prstGeom>
          <a:noFill/>
        </p:spPr>
      </p:pic>
      <p:pic>
        <p:nvPicPr>
          <p:cNvPr id="32770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852"/>
          <a:stretch>
            <a:fillRect/>
          </a:stretch>
        </p:blipFill>
        <p:spPr bwMode="auto">
          <a:xfrm>
            <a:off x="1311177" y="5528444"/>
            <a:ext cx="3100592" cy="13295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66" y="27856"/>
            <a:ext cx="12168647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Результат выявления </a:t>
            </a:r>
            <a:b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 коммуникативных умений</a:t>
            </a:r>
            <a:endParaRPr lang="ru-RU" b="1" dirty="0">
              <a:ln/>
              <a:solidFill>
                <a:srgbClr val="209311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281392" y="1258540"/>
          <a:ext cx="11552824" cy="4586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07632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106"/>
          <a:stretch>
            <a:fillRect/>
          </a:stretch>
        </p:blipFill>
        <p:spPr bwMode="auto">
          <a:xfrm>
            <a:off x="7852966" y="5513884"/>
            <a:ext cx="3100592" cy="1344116"/>
          </a:xfrm>
          <a:prstGeom prst="rect">
            <a:avLst/>
          </a:prstGeom>
          <a:noFill/>
        </p:spPr>
      </p:pic>
      <p:pic>
        <p:nvPicPr>
          <p:cNvPr id="11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757"/>
          <a:stretch>
            <a:fillRect/>
          </a:stretch>
        </p:blipFill>
        <p:spPr bwMode="auto">
          <a:xfrm>
            <a:off x="4593382" y="5526584"/>
            <a:ext cx="3100592" cy="1331416"/>
          </a:xfrm>
          <a:prstGeom prst="rect">
            <a:avLst/>
          </a:prstGeom>
          <a:noFill/>
        </p:spPr>
      </p:pic>
      <p:pic>
        <p:nvPicPr>
          <p:cNvPr id="32770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852"/>
          <a:stretch>
            <a:fillRect/>
          </a:stretch>
        </p:blipFill>
        <p:spPr bwMode="auto">
          <a:xfrm>
            <a:off x="1311177" y="5528444"/>
            <a:ext cx="3100592" cy="13295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12168647" cy="1669752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Рекомендации </a:t>
            </a:r>
            <a:br>
              <a:rPr lang="ru-RU" sz="5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учителю</a:t>
            </a:r>
            <a:endParaRPr lang="ru-RU" sz="5400" b="1" dirty="0">
              <a:ln/>
              <a:solidFill>
                <a:srgbClr val="20931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3802" y="2450006"/>
            <a:ext cx="10736088" cy="280076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ru-RU" sz="4400" b="1" dirty="0">
                <a:ln/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Обучающиеся не нуждаются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44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400" b="1" dirty="0">
                <a:ln/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в специальной работе по развитию коммуникативных навыков 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44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400" b="1" dirty="0">
                <a:ln/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на данном этапе обучения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707632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66" y="162272"/>
            <a:ext cx="12164567" cy="980728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Образец заполненной карты </a:t>
            </a:r>
            <a:b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высокомотивированного ученика</a:t>
            </a:r>
            <a:endParaRPr lang="ru-RU" sz="3400" b="1" dirty="0">
              <a:ln/>
              <a:solidFill>
                <a:srgbClr val="20931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49238" y="1233140"/>
          <a:ext cx="11678616" cy="543622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989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141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47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81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Умения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Виды работы на уроке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Балл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8171">
                <a:tc rowSpan="1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ОРГАНИЗАЦИОННЫЕ</a:t>
                      </a:r>
                      <a:endParaRPr lang="ru-RU" sz="2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 vert="vert27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 Получил задание</a:t>
                      </a: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Планирует работу до ее начала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kern="1200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latin typeface="Arial" pitchFamily="34" charset="0"/>
                          <a:cs typeface="Arial" pitchFamily="34" charset="0"/>
                        </a:rPr>
                        <a:t>2. Задает вопросы, которые уточняют задание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Не нуждается в дополнительных пояснениях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 Выполняет задание</a:t>
                      </a: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Точно придерживается плана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4. Завершает задание</a:t>
                      </a: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Обязательно добивается запланированного результата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 Закончил работу</a:t>
                      </a: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 vert="vert27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Проверяет результат, находит и исправляет ошибки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 vert="vert27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 Помощь в работе</a:t>
                      </a: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181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latin typeface="Arial" pitchFamily="34" charset="0"/>
                          <a:cs typeface="Arial" pitchFamily="34" charset="0"/>
                        </a:rPr>
                        <a:t>Не нуждается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79242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106"/>
          <a:stretch>
            <a:fillRect/>
          </a:stretch>
        </p:blipFill>
        <p:spPr bwMode="auto">
          <a:xfrm>
            <a:off x="7852966" y="5513884"/>
            <a:ext cx="3100592" cy="1344116"/>
          </a:xfrm>
          <a:prstGeom prst="rect">
            <a:avLst/>
          </a:prstGeom>
          <a:noFill/>
        </p:spPr>
      </p:pic>
      <p:pic>
        <p:nvPicPr>
          <p:cNvPr id="11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757"/>
          <a:stretch>
            <a:fillRect/>
          </a:stretch>
        </p:blipFill>
        <p:spPr bwMode="auto">
          <a:xfrm>
            <a:off x="4593382" y="5526584"/>
            <a:ext cx="3100592" cy="1331416"/>
          </a:xfrm>
          <a:prstGeom prst="rect">
            <a:avLst/>
          </a:prstGeom>
          <a:noFill/>
        </p:spPr>
      </p:pic>
      <p:pic>
        <p:nvPicPr>
          <p:cNvPr id="32770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852"/>
          <a:stretch>
            <a:fillRect/>
          </a:stretch>
        </p:blipFill>
        <p:spPr bwMode="auto">
          <a:xfrm>
            <a:off x="1311177" y="5528444"/>
            <a:ext cx="3100592" cy="13295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66" y="27856"/>
            <a:ext cx="12168647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Результат выявления </a:t>
            </a:r>
            <a:b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 организационных умений</a:t>
            </a:r>
            <a:endParaRPr lang="ru-RU" b="1" dirty="0">
              <a:ln/>
              <a:solidFill>
                <a:srgbClr val="209311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281392" y="1258540"/>
          <a:ext cx="11552824" cy="4748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07632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721" y="4409087"/>
            <a:ext cx="3718942" cy="2139748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06405013"/>
              </p:ext>
            </p:extLst>
          </p:nvPr>
        </p:nvGraphicFramePr>
        <p:xfrm>
          <a:off x="239536" y="1230660"/>
          <a:ext cx="11881320" cy="552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90550" y="0"/>
            <a:ext cx="11881320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Индивидуальная карта наблюдения </a:t>
            </a:r>
            <a:b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за деятельностью ученика на уроке</a:t>
            </a:r>
            <a:endParaRPr lang="ru-RU" b="1" dirty="0">
              <a:ln/>
              <a:solidFill>
                <a:srgbClr val="2093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4944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106"/>
          <a:stretch>
            <a:fillRect/>
          </a:stretch>
        </p:blipFill>
        <p:spPr bwMode="auto">
          <a:xfrm>
            <a:off x="7852966" y="5513884"/>
            <a:ext cx="3100592" cy="1344116"/>
          </a:xfrm>
          <a:prstGeom prst="rect">
            <a:avLst/>
          </a:prstGeom>
          <a:noFill/>
        </p:spPr>
      </p:pic>
      <p:pic>
        <p:nvPicPr>
          <p:cNvPr id="11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757"/>
          <a:stretch>
            <a:fillRect/>
          </a:stretch>
        </p:blipFill>
        <p:spPr bwMode="auto">
          <a:xfrm>
            <a:off x="4593382" y="5526584"/>
            <a:ext cx="3100592" cy="1331416"/>
          </a:xfrm>
          <a:prstGeom prst="rect">
            <a:avLst/>
          </a:prstGeom>
          <a:noFill/>
        </p:spPr>
      </p:pic>
      <p:pic>
        <p:nvPicPr>
          <p:cNvPr id="32770" name="Picture 2" descr="C:\Users\ymedvedeva\Desktop\Новые презы\Fotolia_46494045_Subscription_Monthly_M.jpg"/>
          <p:cNvPicPr>
            <a:picLocks noChangeAspect="1" noChangeArrowheads="1"/>
          </p:cNvPicPr>
          <p:nvPr/>
        </p:nvPicPr>
        <p:blipFill>
          <a:blip r:embed="rId2" cstate="print"/>
          <a:srcRect l="10808" r="7580" b="31852"/>
          <a:stretch>
            <a:fillRect/>
          </a:stretch>
        </p:blipFill>
        <p:spPr bwMode="auto">
          <a:xfrm>
            <a:off x="1311177" y="5528444"/>
            <a:ext cx="3100592" cy="13295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7613" y="372913"/>
            <a:ext cx="12168647" cy="1143000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Рекомендации учителю</a:t>
            </a:r>
            <a:endParaRPr lang="ru-RU" b="1" dirty="0">
              <a:ln/>
              <a:solidFill>
                <a:srgbClr val="209311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3350209078"/>
              </p:ext>
            </p:extLst>
          </p:nvPr>
        </p:nvGraphicFramePr>
        <p:xfrm>
          <a:off x="306325" y="770748"/>
          <a:ext cx="11593288" cy="541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07632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501"/>
          <a:stretch>
            <a:fillRect/>
          </a:stretch>
        </p:blipFill>
        <p:spPr>
          <a:xfrm>
            <a:off x="9198346" y="5077753"/>
            <a:ext cx="2992067" cy="1780247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xmlns="" val="4176679070"/>
              </p:ext>
            </p:extLst>
          </p:nvPr>
        </p:nvGraphicFramePr>
        <p:xfrm>
          <a:off x="336308" y="1418832"/>
          <a:ext cx="11526812" cy="45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-63484" y="-239"/>
            <a:ext cx="11881320" cy="1835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2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Примеры приемов работы,</a:t>
            </a:r>
            <a:r>
              <a:rPr lang="ru-RU" sz="4200" b="1" dirty="0"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200" b="1" dirty="0"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42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 чтобы заинтересовать </a:t>
            </a:r>
            <a:r>
              <a:rPr lang="ru-RU" sz="4200" b="1" dirty="0"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200" b="1" dirty="0"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42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высокомотивированных учеников</a:t>
            </a:r>
            <a:endParaRPr lang="ru-RU" sz="4200" b="1">
              <a:solidFill>
                <a:srgbClr val="20931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802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9880" y="4919436"/>
            <a:ext cx="3281784" cy="18882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137" y="286604"/>
            <a:ext cx="10057091" cy="554969"/>
          </a:xfrm>
        </p:spPr>
        <p:txBody>
          <a:bodyPr>
            <a:noAutofit/>
          </a:bodyPr>
          <a:lstStyle/>
          <a:p>
            <a:r>
              <a:rPr lang="ru-RU" sz="43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Прием «Удивляй!»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4567" y="5085184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Обыденные и повсеместные явления, события,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предметы могут стать странными, если на них посмотреть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с другой точки зрения. Удивление – начальная фаза развития познавательного интереса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386756" y="1134888"/>
          <a:ext cx="11172228" cy="3767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25148" y="0"/>
            <a:ext cx="10058400" cy="1193799"/>
          </a:xfrm>
        </p:spPr>
        <p:txBody>
          <a:bodyPr>
            <a:noAutofit/>
          </a:bodyPr>
          <a:lstStyle/>
          <a:p>
            <a:r>
              <a:rPr lang="ru-RU" sz="43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Прием </a:t>
            </a:r>
            <a:br>
              <a:rPr lang="ru-RU" sz="43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43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«Фантастическая добавка»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224" y="4997500"/>
            <a:ext cx="8889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Учитель дополняет реальную ситуацию элементами фантастики. Универсальный подход – написать (прочитать подготовленный дома) фантастический рассказ, эссе, стихи, используя знания по предмету.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Можно перенести ситуацию на фантастическую планету, изменить значение любого параметра, который обычно остается постоянным или имеет определенное значение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02308" y="1398240"/>
          <a:ext cx="11152465" cy="3463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024" y="4909965"/>
            <a:ext cx="3331507" cy="191683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34566" y="165100"/>
            <a:ext cx="11521280" cy="1028699"/>
          </a:xfrm>
        </p:spPr>
        <p:txBody>
          <a:bodyPr>
            <a:noAutofit/>
          </a:bodyPr>
          <a:lstStyle/>
          <a:p>
            <a:r>
              <a:rPr lang="ru-RU" sz="43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Прием «Отсроченная загадка»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252523" y="1196752"/>
          <a:ext cx="11596577" cy="5400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6" b="5133"/>
          <a:stretch>
            <a:fillRect/>
          </a:stretch>
        </p:blipFill>
        <p:spPr>
          <a:xfrm>
            <a:off x="9263557" y="5214988"/>
            <a:ext cx="2926856" cy="1643012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04776" y="251048"/>
            <a:ext cx="11521280" cy="1028699"/>
          </a:xfrm>
        </p:spPr>
        <p:txBody>
          <a:bodyPr>
            <a:noAutofit/>
          </a:bodyPr>
          <a:lstStyle/>
          <a:p>
            <a: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Прием «Ассоциации на доске»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488008" y="1282700"/>
          <a:ext cx="11094181" cy="3978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6327" y="5425852"/>
            <a:ext cx="9217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Этот метод предполагает привлечение собственного опыта учащихся, рассчитан высокий уровень заинтересованности и применяется фронтально. Его целесообразно использовать при мотивации изучения теоретического материала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91"/>
          <a:stretch>
            <a:fillRect/>
          </a:stretch>
        </p:blipFill>
        <p:spPr>
          <a:xfrm>
            <a:off x="0" y="3501008"/>
            <a:ext cx="3422612" cy="2108200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66788" y="93364"/>
            <a:ext cx="11521280" cy="1028699"/>
          </a:xfrm>
        </p:spPr>
        <p:txBody>
          <a:bodyPr>
            <a:noAutofit/>
          </a:bodyPr>
          <a:lstStyle/>
          <a:p>
            <a: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Прием «Скульптура»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3325788" y="2959844"/>
          <a:ext cx="8480970" cy="323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34566" y="1268760"/>
            <a:ext cx="11449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Учитель называет понятие, действие, процесс или явление.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Объединив учащихся класса в несколько групп, он предлагает представителям каждой группы через минуту представить его без слов в виде скульптуры. После демонстрации учитель организует обсуждение по следующим вопросам:      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89124" y="1802391"/>
          <a:ext cx="11494714" cy="4806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4010" y="518020"/>
            <a:ext cx="11521280" cy="1028699"/>
          </a:xfrm>
        </p:spPr>
        <p:txBody>
          <a:bodyPr>
            <a:noAutofit/>
          </a:bodyPr>
          <a:lstStyle/>
          <a:p>
            <a:r>
              <a:rPr lang="ru-RU" sz="48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Прием «Картинная галерея»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46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427" y="440629"/>
            <a:ext cx="11911806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на уроке </a:t>
            </a:r>
          </a:p>
          <a:p>
            <a:pPr algn="ctr"/>
            <a:r>
              <a:rPr lang="ru-RU" sz="5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выявлять и контролировать  высокомотивированных учеников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126131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606" y="4525314"/>
            <a:ext cx="3718942" cy="2139748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96262803"/>
              </p:ext>
            </p:extLst>
          </p:nvPr>
        </p:nvGraphicFramePr>
        <p:xfrm>
          <a:off x="190550" y="1214520"/>
          <a:ext cx="11737304" cy="5403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90550" y="0"/>
            <a:ext cx="118813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Индивидуальная карта наблюдения </a:t>
            </a:r>
            <a:br>
              <a:rPr lang="ru-RU" b="1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b="1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за деятельностью ученика на уроке</a:t>
            </a:r>
            <a:endParaRPr lang="ru-RU" b="1" dirty="0">
              <a:ln/>
              <a:solidFill>
                <a:srgbClr val="2093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802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6654" y="4221088"/>
            <a:ext cx="4094398" cy="23557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50" y="0"/>
            <a:ext cx="11881320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Индивидуальная карта наблюдения </a:t>
            </a:r>
            <a:b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за деятельностью ученика на уроке</a:t>
            </a:r>
            <a:endParaRPr lang="ru-RU" b="1" dirty="0">
              <a:ln/>
              <a:solidFill>
                <a:srgbClr val="20931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02535456"/>
              </p:ext>
            </p:extLst>
          </p:nvPr>
        </p:nvGraphicFramePr>
        <p:xfrm>
          <a:off x="271562" y="535012"/>
          <a:ext cx="11449272" cy="5371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663825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52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671" y="738088"/>
            <a:ext cx="1191180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чем основано наблюдение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деятельностью учеников?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550" y="2204864"/>
            <a:ext cx="11777042" cy="2204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 основе карты – методика М. </a:t>
            </a:r>
            <a:r>
              <a:rPr lang="ru-RU" sz="3500" b="1" dirty="0" err="1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Ступницкой</a:t>
            </a: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 для диагностики </a:t>
            </a:r>
            <a:r>
              <a:rPr lang="ru-RU" sz="3500" b="1" dirty="0" err="1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сформированности</a:t>
            </a: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 err="1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общеучебных</a:t>
            </a: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 умений школьников</a:t>
            </a:r>
            <a:endParaRPr lang="ru-RU" sz="3500" b="1" dirty="0">
              <a:ln/>
              <a:solidFill>
                <a:srgbClr val="2093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024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60"/>
          <a:stretch/>
        </p:blipFill>
        <p:spPr>
          <a:xfrm>
            <a:off x="0" y="4149080"/>
            <a:ext cx="3287924" cy="2003124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961197244"/>
              </p:ext>
            </p:extLst>
          </p:nvPr>
        </p:nvGraphicFramePr>
        <p:xfrm>
          <a:off x="168029" y="1176908"/>
          <a:ext cx="11737303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66" y="27856"/>
            <a:ext cx="12168647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Когда и с кем использовать </a:t>
            </a:r>
            <a:b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индивидуальную карту наблюдения</a:t>
            </a:r>
            <a:endParaRPr lang="ru-RU" b="1" dirty="0">
              <a:ln/>
              <a:solidFill>
                <a:srgbClr val="209311"/>
              </a:solidFill>
            </a:endParaRP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1342223" y="6538701"/>
            <a:ext cx="1979388" cy="252496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90550" y="5968009"/>
            <a:ext cx="1754951" cy="4968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07632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52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335" y="207590"/>
            <a:ext cx="1191180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Где взять бланк 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индивидуальной карты ученика?</a:t>
            </a: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17190" y="217934"/>
            <a:ext cx="2304256" cy="293937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10007352" y="107827"/>
            <a:ext cx="2042983" cy="578388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24105" y="1903325"/>
            <a:ext cx="11777042" cy="2204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Чтобы скачать бланк </a:t>
            </a:r>
            <a:b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индивидуальной карты наблюдения </a:t>
            </a:r>
            <a:b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за деятельностью ученика на уроке, </a:t>
            </a:r>
            <a:b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вам необходимо вернуться в текст статьи </a:t>
            </a:r>
            <a:endParaRPr lang="ru-RU" sz="3500" b="1" dirty="0">
              <a:ln/>
              <a:solidFill>
                <a:srgbClr val="2093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024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52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2235" y="127198"/>
            <a:ext cx="1191180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Дополнительно – 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бланк для наблюдения 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всем классом</a:t>
            </a: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217190" y="217934"/>
            <a:ext cx="2304256" cy="293937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/>
          <a:stretch>
            <a:fillRect/>
          </a:stretch>
        </p:blipFill>
        <p:spPr bwMode="auto">
          <a:xfrm>
            <a:off x="10007352" y="107827"/>
            <a:ext cx="2042983" cy="578388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93719" y="2255353"/>
            <a:ext cx="11777042" cy="2204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Чтобы скачать бланк карты наблюдения</a:t>
            </a:r>
            <a:b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за деятельностью всех учеников на уроке, </a:t>
            </a:r>
            <a:b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вам необходимо вернуться в текст статьи </a:t>
            </a:r>
            <a:endParaRPr lang="ru-RU" sz="3500" b="1" dirty="0">
              <a:ln/>
              <a:solidFill>
                <a:srgbClr val="2093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024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4567" cy="980728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Образец заполненной карты </a:t>
            </a:r>
            <a:b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b="1" dirty="0">
                <a:ln/>
                <a:solidFill>
                  <a:srgbClr val="209311"/>
                </a:solidFill>
                <a:latin typeface="Arial" pitchFamily="34" charset="0"/>
                <a:cs typeface="Arial" pitchFamily="34" charset="0"/>
              </a:rPr>
              <a:t>высокомотивированного ученика</a:t>
            </a:r>
            <a:endParaRPr lang="ru-RU" sz="3400" b="1" dirty="0">
              <a:ln/>
              <a:solidFill>
                <a:srgbClr val="209311"/>
              </a:solidFill>
            </a:endParaRP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72194" y="151804"/>
            <a:ext cx="1765689" cy="225236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540628" y="145753"/>
            <a:ext cx="1466919" cy="415298"/>
          </a:xfrm>
          <a:prstGeom prst="rect">
            <a:avLst/>
          </a:prstGeom>
          <a:noFill/>
        </p:spPr>
      </p:pic>
      <p:pic>
        <p:nvPicPr>
          <p:cNvPr id="8" name="Рисунок 8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7AD739D1-3E56-4330-8DF1-5AED829B6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34" y="1080566"/>
            <a:ext cx="11907215" cy="537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92425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1499</TotalTime>
  <Words>1184</Words>
  <Application>Microsoft Office PowerPoint</Application>
  <PresentationFormat>Произвольный</PresentationFormat>
  <Paragraphs>235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Индивидуальная карта наблюдения  за деятельностью ученика на уроке</vt:lpstr>
      <vt:lpstr>Слайд 3</vt:lpstr>
      <vt:lpstr>Индивидуальная карта наблюдения  за деятельностью ученика на уроке</vt:lpstr>
      <vt:lpstr>Слайд 5</vt:lpstr>
      <vt:lpstr>Когда и с кем использовать  индивидуальную карту наблюдения</vt:lpstr>
      <vt:lpstr>Слайд 7</vt:lpstr>
      <vt:lpstr>Слайд 8</vt:lpstr>
      <vt:lpstr>Образец заполненной карты  высокомотивированного ученика</vt:lpstr>
      <vt:lpstr>Образец заполненной карты  высокомотивированного ученика</vt:lpstr>
      <vt:lpstr>Результат выявления   интеллектуальных умений</vt:lpstr>
      <vt:lpstr>Рекомендации  учителю</vt:lpstr>
      <vt:lpstr>Где взять задания,  которые развивают у школьников творческий подход  и учат неординарным решениям?</vt:lpstr>
      <vt:lpstr>Образец заполненной карты  высокомотивированного ученика</vt:lpstr>
      <vt:lpstr>Образец заполненной карты  высокомотивированного ученика</vt:lpstr>
      <vt:lpstr>Результат выявления   коммуникативных умений</vt:lpstr>
      <vt:lpstr>Рекомендации  учителю</vt:lpstr>
      <vt:lpstr>Образец заполненной карты  высокомотивированного ученика</vt:lpstr>
      <vt:lpstr>Результат выявления   организационных умений</vt:lpstr>
      <vt:lpstr>Рекомендации учителю</vt:lpstr>
      <vt:lpstr>Слайд 21</vt:lpstr>
      <vt:lpstr>Прием «Удивляй!»</vt:lpstr>
      <vt:lpstr>Прием  «Фантастическая добавка»</vt:lpstr>
      <vt:lpstr>Прием «Отсроченная загадка»</vt:lpstr>
      <vt:lpstr>Прием «Ассоциации на доске»</vt:lpstr>
      <vt:lpstr>Прием «Скульптура»</vt:lpstr>
      <vt:lpstr>Прием «Картинная галерея»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ymedvedeva</dc:creator>
  <cp:lastModifiedBy>SAMSUNG</cp:lastModifiedBy>
  <cp:revision>85</cp:revision>
  <dcterms:created xsi:type="dcterms:W3CDTF">2018-05-04T11:11:17Z</dcterms:created>
  <dcterms:modified xsi:type="dcterms:W3CDTF">2018-07-03T12:21:49Z</dcterms:modified>
</cp:coreProperties>
</file>