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1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26559" y="2134610"/>
            <a:ext cx="35952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Аминов </a:t>
            </a:r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Зайнула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6559" y="2773247"/>
            <a:ext cx="3114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1903 г. – 1942 г.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726559" y="3535105"/>
            <a:ext cx="40649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Аминов </a:t>
            </a:r>
            <a:r>
              <a:rPr lang="ru-RU" sz="1600" dirty="0" err="1" smtClean="0">
                <a:solidFill>
                  <a:srgbClr val="393837"/>
                </a:solidFill>
                <a:latin typeface="NT Somic" pitchFamily="50" charset="-52"/>
              </a:rPr>
              <a:t>Зайнула</a:t>
            </a:r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, прапрадед </a:t>
            </a:r>
            <a:r>
              <a:rPr lang="ru-RU" sz="1600" dirty="0" err="1" smtClean="0">
                <a:solidFill>
                  <a:srgbClr val="393837"/>
                </a:solidFill>
                <a:latin typeface="NT Somic" pitchFamily="50" charset="-52"/>
              </a:rPr>
              <a:t>Шамгунова</a:t>
            </a:r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 Салавата, ученика 5 А класса. </a:t>
            </a:r>
            <a:endParaRPr lang="ru-RU" sz="1600" dirty="0">
              <a:solidFill>
                <a:srgbClr val="393837"/>
              </a:solidFill>
              <a:latin typeface="NT Somic" pitchFamily="50" charset="-52"/>
            </a:endParaRPr>
          </a:p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Воинское звание - мл. сержант, воинская часть – 314 стрелковая дивизия. </a:t>
            </a:r>
          </a:p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Погиб на войне в 1942 году под Ленинградом.</a:t>
            </a:r>
            <a:endParaRPr lang="ru-RU" sz="16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742" y="875294"/>
            <a:ext cx="3493454" cy="51684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44</Words>
  <Application>Microsoft Office PowerPoint</Application>
  <PresentationFormat>Широкоэкранный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NT</vt:lpstr>
      <vt:lpstr>NT Somic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Пользователь</cp:lastModifiedBy>
  <cp:revision>65</cp:revision>
  <dcterms:created xsi:type="dcterms:W3CDTF">2023-09-17T09:55:00Z</dcterms:created>
  <dcterms:modified xsi:type="dcterms:W3CDTF">2026-04-24T09:15:08Z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