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51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76088" y="1914269"/>
            <a:ext cx="50540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Фокин Петр </a:t>
            </a:r>
            <a:r>
              <a:rPr lang="ru-RU" sz="3200" b="1" dirty="0">
                <a:solidFill>
                  <a:srgbClr val="393837"/>
                </a:solidFill>
                <a:latin typeface="NT"/>
              </a:rPr>
              <a:t>Андреевич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96749" y="2370689"/>
            <a:ext cx="3577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1920 г. - 1993 г.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120640" y="2955464"/>
            <a:ext cx="637467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solidFill>
                  <a:srgbClr val="393837"/>
                </a:solidFill>
                <a:latin typeface="NT Somic" pitchFamily="50" charset="-52"/>
              </a:rPr>
              <a:t>Петр </a:t>
            </a:r>
            <a:r>
              <a:rPr lang="ru-RU" sz="1200" dirty="0" smtClean="0">
                <a:solidFill>
                  <a:srgbClr val="393837"/>
                </a:solidFill>
                <a:latin typeface="NT Somic" pitchFamily="50" charset="-52"/>
              </a:rPr>
              <a:t>Андреевич Фокин, является прадедушкой Полищук </a:t>
            </a:r>
            <a:r>
              <a:rPr lang="ru-RU" sz="1200" dirty="0" err="1" smtClean="0">
                <a:solidFill>
                  <a:srgbClr val="393837"/>
                </a:solidFill>
                <a:latin typeface="NT Somic" pitchFamily="50" charset="-52"/>
              </a:rPr>
              <a:t>Данислава</a:t>
            </a:r>
            <a:r>
              <a:rPr lang="ru-RU" sz="1200" dirty="0" smtClean="0">
                <a:solidFill>
                  <a:srgbClr val="393837"/>
                </a:solidFill>
                <a:latin typeface="NT Somic" pitchFamily="50" charset="-52"/>
              </a:rPr>
              <a:t>, ученика 5А класса. </a:t>
            </a:r>
            <a:r>
              <a:rPr lang="ru-RU" sz="1200" dirty="0">
                <a:solidFill>
                  <a:srgbClr val="393837"/>
                </a:solidFill>
                <a:latin typeface="NT Somic" pitchFamily="50" charset="-52"/>
              </a:rPr>
              <a:t>В июне 1943 года служил на фронте в составе ордена Красной звёзды 198 отдельном автотранспортном батальоне.</a:t>
            </a:r>
          </a:p>
          <a:p>
            <a:pPr algn="just"/>
            <a:endParaRPr lang="ru-RU" sz="1200" dirty="0">
              <a:solidFill>
                <a:srgbClr val="393837"/>
              </a:solidFill>
              <a:latin typeface="NT Somic" pitchFamily="50" charset="-52"/>
            </a:endParaRPr>
          </a:p>
          <a:p>
            <a:pPr algn="just"/>
            <a:r>
              <a:rPr lang="ru-RU" sz="1200" dirty="0">
                <a:solidFill>
                  <a:srgbClr val="393837"/>
                </a:solidFill>
                <a:latin typeface="NT Somic" pitchFamily="50" charset="-52"/>
              </a:rPr>
              <a:t>За период боевых действий участвовал в боях на Центральном фронте по командованием Рокоссовского, на Степном фронте бои на Курской дуге, бои за Днепр, на Белорусском фронте участвовал в операции </a:t>
            </a:r>
            <a:r>
              <a:rPr lang="ru-RU" sz="1200" dirty="0" smtClean="0">
                <a:solidFill>
                  <a:srgbClr val="393837"/>
                </a:solidFill>
                <a:latin typeface="NT Somic" pitchFamily="50" charset="-52"/>
              </a:rPr>
              <a:t>«Багратион». </a:t>
            </a:r>
            <a:endParaRPr lang="ru-RU" sz="1200" dirty="0">
              <a:solidFill>
                <a:srgbClr val="393837"/>
              </a:solidFill>
              <a:latin typeface="NT Somic" pitchFamily="50" charset="-52"/>
            </a:endParaRPr>
          </a:p>
          <a:p>
            <a:pPr algn="just"/>
            <a:endParaRPr lang="ru-RU" sz="1200" dirty="0">
              <a:solidFill>
                <a:srgbClr val="393837"/>
              </a:solidFill>
              <a:latin typeface="NT Somic" pitchFamily="50" charset="-52"/>
            </a:endParaRPr>
          </a:p>
          <a:p>
            <a:pPr algn="just"/>
            <a:r>
              <a:rPr lang="ru-RU" sz="1200" dirty="0">
                <a:solidFill>
                  <a:srgbClr val="393837"/>
                </a:solidFill>
                <a:latin typeface="NT Somic" pitchFamily="50" charset="-52"/>
              </a:rPr>
              <a:t>Однажды под Варшавой он преодолел ползком с канистрами бензина на спине </a:t>
            </a:r>
            <a:r>
              <a:rPr lang="ru-RU" sz="1200" dirty="0" smtClean="0">
                <a:solidFill>
                  <a:srgbClr val="393837"/>
                </a:solidFill>
                <a:latin typeface="NT Somic" pitchFamily="50" charset="-52"/>
              </a:rPr>
              <a:t>простреливаемое </a:t>
            </a:r>
            <a:r>
              <a:rPr lang="ru-RU" sz="1200" dirty="0">
                <a:solidFill>
                  <a:srgbClr val="393837"/>
                </a:solidFill>
                <a:latin typeface="NT Somic" pitchFamily="50" charset="-52"/>
              </a:rPr>
              <a:t>поле 1 </a:t>
            </a:r>
            <a:r>
              <a:rPr lang="ru-RU" sz="1200" dirty="0" smtClean="0">
                <a:solidFill>
                  <a:srgbClr val="393837"/>
                </a:solidFill>
                <a:latin typeface="NT Somic" pitchFamily="50" charset="-52"/>
              </a:rPr>
              <a:t>км </a:t>
            </a:r>
            <a:r>
              <a:rPr lang="ru-RU" sz="1200" dirty="0">
                <a:solidFill>
                  <a:srgbClr val="393837"/>
                </a:solidFill>
                <a:latin typeface="NT Somic" pitchFamily="50" charset="-52"/>
              </a:rPr>
              <a:t>и заправил обездвиженные танки находящиеся в лесу. </a:t>
            </a:r>
          </a:p>
          <a:p>
            <a:pPr algn="just"/>
            <a:endParaRPr lang="ru-RU" sz="1200" dirty="0">
              <a:solidFill>
                <a:srgbClr val="393837"/>
              </a:solidFill>
              <a:latin typeface="NT Somic" pitchFamily="50" charset="-52"/>
            </a:endParaRPr>
          </a:p>
          <a:p>
            <a:pPr algn="just"/>
            <a:r>
              <a:rPr lang="ru-RU" sz="1200" dirty="0">
                <a:solidFill>
                  <a:srgbClr val="393837"/>
                </a:solidFill>
                <a:latin typeface="NT Somic" pitchFamily="50" charset="-52"/>
              </a:rPr>
              <a:t>18 апреля </a:t>
            </a:r>
            <a:r>
              <a:rPr lang="ru-RU" sz="1200" dirty="0" smtClean="0">
                <a:solidFill>
                  <a:srgbClr val="393837"/>
                </a:solidFill>
                <a:latin typeface="NT Somic" pitchFamily="50" charset="-52"/>
              </a:rPr>
              <a:t>1945 </a:t>
            </a:r>
            <a:r>
              <a:rPr lang="ru-RU" sz="1200" dirty="0">
                <a:solidFill>
                  <a:srgbClr val="393837"/>
                </a:solidFill>
                <a:latin typeface="NT Somic" pitchFamily="50" charset="-52"/>
              </a:rPr>
              <a:t>года под обстрелом и бомбежками с самолётов сумел вывести заправщик из под атаки и доставить горючее на плацдарм к танковым частям.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30" y="923109"/>
            <a:ext cx="3580560" cy="50074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123</Words>
  <Application>Microsoft Office PowerPoint</Application>
  <PresentationFormat>Широкоэкранный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NT</vt:lpstr>
      <vt:lpstr>NT Somic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Пользователь</cp:lastModifiedBy>
  <cp:revision>66</cp:revision>
  <dcterms:created xsi:type="dcterms:W3CDTF">2023-09-17T09:55:00Z</dcterms:created>
  <dcterms:modified xsi:type="dcterms:W3CDTF">2026-04-24T09:15:28Z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