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95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2321"/>
    <a:srgbClr val="FFFCF2"/>
    <a:srgbClr val="F4F4F2"/>
    <a:srgbClr val="FFFFCC"/>
    <a:srgbClr val="E0C082"/>
    <a:srgbClr val="9C7F46"/>
    <a:srgbClr val="3938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17" autoAdjust="0"/>
    <p:restoredTop sz="94660"/>
  </p:normalViewPr>
  <p:slideViewPr>
    <p:cSldViewPr snapToGrid="0" showGuides="1">
      <p:cViewPr varScale="1">
        <p:scale>
          <a:sx n="88" d="100"/>
          <a:sy n="88" d="100"/>
        </p:scale>
        <p:origin x="514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11A0-E26A-4718-B105-0A16BEB452F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CF11A0-E26A-4718-B105-0A16BEB452F0}" type="datetimeFigureOut">
              <a:rPr lang="ru-RU" smtClean="0"/>
              <a:t>24.04.2026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40506E-3271-4956-A882-AF4CB37ED17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71490" y="2152795"/>
            <a:ext cx="350647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err="1">
                <a:solidFill>
                  <a:srgbClr val="393837"/>
                </a:solidFill>
                <a:latin typeface="NT"/>
              </a:rPr>
              <a:t>Боронин</a:t>
            </a:r>
            <a:endParaRPr lang="ru-RU" sz="3200" b="1" dirty="0">
              <a:solidFill>
                <a:srgbClr val="393837"/>
              </a:solidFill>
              <a:latin typeface="NT"/>
            </a:endParaRPr>
          </a:p>
          <a:p>
            <a:r>
              <a:rPr lang="ru-RU" sz="3200" b="1" dirty="0">
                <a:solidFill>
                  <a:srgbClr val="393837"/>
                </a:solidFill>
                <a:latin typeface="NT"/>
              </a:rPr>
              <a:t>Алексей Иванович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39737" y="3211829"/>
            <a:ext cx="269932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>
                <a:solidFill>
                  <a:srgbClr val="393837"/>
                </a:solidFill>
                <a:latin typeface="NT Somic" pitchFamily="50" charset="-52"/>
              </a:rPr>
              <a:t>1909г. – 1943г.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271" y="530352"/>
            <a:ext cx="4454817" cy="578344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704695" y="1026367"/>
            <a:ext cx="1464048" cy="559837"/>
          </a:xfrm>
          <a:prstGeom prst="rect">
            <a:avLst/>
          </a:prstGeom>
          <a:solidFill>
            <a:srgbClr val="FFFC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5639737" y="3796604"/>
            <a:ext cx="406495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393837"/>
                </a:solidFill>
                <a:latin typeface="NT Somic" pitchFamily="50" charset="-52"/>
              </a:rPr>
              <a:t>Алексей Иванович, </a:t>
            </a:r>
            <a:r>
              <a:rPr lang="ru-RU" sz="1600" dirty="0" smtClean="0">
                <a:solidFill>
                  <a:srgbClr val="393837"/>
                </a:solidFill>
                <a:latin typeface="NT Somic" pitchFamily="50" charset="-52"/>
              </a:rPr>
              <a:t>прадедушка Масляковой </a:t>
            </a:r>
            <a:r>
              <a:rPr lang="ru-RU" sz="1600" dirty="0" err="1" smtClean="0">
                <a:solidFill>
                  <a:srgbClr val="393837"/>
                </a:solidFill>
                <a:latin typeface="NT Somic" pitchFamily="50" charset="-52"/>
              </a:rPr>
              <a:t>Дарины</a:t>
            </a:r>
            <a:r>
              <a:rPr lang="ru-RU" sz="1600" dirty="0" smtClean="0">
                <a:solidFill>
                  <a:srgbClr val="393837"/>
                </a:solidFill>
                <a:latin typeface="NT Somic" pitchFamily="50" charset="-52"/>
              </a:rPr>
              <a:t>, ученицы 5А класса. </a:t>
            </a:r>
            <a:r>
              <a:rPr lang="ru-RU" sz="1600" dirty="0" smtClean="0">
                <a:solidFill>
                  <a:srgbClr val="393837"/>
                </a:solidFill>
                <a:latin typeface="NT Somic" pitchFamily="50" charset="-52"/>
              </a:rPr>
              <a:t>Участник </a:t>
            </a:r>
            <a:r>
              <a:rPr lang="ru-RU" sz="1600" dirty="0">
                <a:solidFill>
                  <a:srgbClr val="393837"/>
                </a:solidFill>
                <a:latin typeface="NT Somic" pitchFamily="50" charset="-52"/>
              </a:rPr>
              <a:t>Великой Отечественной войны </a:t>
            </a:r>
          </a:p>
          <a:p>
            <a:r>
              <a:rPr lang="ru-RU" sz="1600" dirty="0">
                <a:solidFill>
                  <a:srgbClr val="393837"/>
                </a:solidFill>
                <a:latin typeface="NT Somic" pitchFamily="50" charset="-52"/>
              </a:rPr>
              <a:t>Тюменская обл., Аромашевский р-он, </a:t>
            </a:r>
          </a:p>
          <a:p>
            <a:r>
              <a:rPr lang="ru-RU" sz="1600" dirty="0">
                <a:solidFill>
                  <a:srgbClr val="393837"/>
                </a:solidFill>
                <a:latin typeface="NT Somic" pitchFamily="50" charset="-52"/>
              </a:rPr>
              <a:t>д. </a:t>
            </a:r>
            <a:r>
              <a:rPr lang="ru-RU" sz="1600" dirty="0" err="1">
                <a:solidFill>
                  <a:srgbClr val="393837"/>
                </a:solidFill>
                <a:latin typeface="NT Somic" pitchFamily="50" charset="-52"/>
              </a:rPr>
              <a:t>Усть</a:t>
            </a:r>
            <a:r>
              <a:rPr lang="ru-RU" sz="1600" dirty="0">
                <a:solidFill>
                  <a:srgbClr val="393837"/>
                </a:solidFill>
                <a:latin typeface="NT Somic" pitchFamily="50" charset="-52"/>
              </a:rPr>
              <a:t> - </a:t>
            </a:r>
            <a:r>
              <a:rPr lang="ru-RU" sz="1600" dirty="0" err="1">
                <a:solidFill>
                  <a:srgbClr val="393837"/>
                </a:solidFill>
                <a:latin typeface="NT Somic" pitchFamily="50" charset="-52"/>
              </a:rPr>
              <a:t>Лотовка</a:t>
            </a:r>
            <a:r>
              <a:rPr lang="ru-RU" sz="1600" dirty="0">
                <a:solidFill>
                  <a:srgbClr val="393837"/>
                </a:solidFill>
                <a:latin typeface="NT Somic" pitchFamily="50" charset="-52"/>
              </a:rPr>
              <a:t> – место рождения. </a:t>
            </a:r>
          </a:p>
          <a:p>
            <a:r>
              <a:rPr lang="ru-RU" sz="1600" dirty="0">
                <a:solidFill>
                  <a:srgbClr val="393837"/>
                </a:solidFill>
                <a:latin typeface="NT Somic" pitchFamily="50" charset="-52"/>
              </a:rPr>
              <a:t>Призвали на войну в 1942 году. </a:t>
            </a:r>
          </a:p>
          <a:p>
            <a:r>
              <a:rPr lang="ru-RU" sz="1600" dirty="0">
                <a:solidFill>
                  <a:srgbClr val="393837"/>
                </a:solidFill>
                <a:latin typeface="NT Somic" pitchFamily="50" charset="-52"/>
              </a:rPr>
              <a:t>В апреле 1943г. пропал без вести.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03D85C8-BFCD-42AC-A2AA-C4B45CC3F0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8986" y="954524"/>
            <a:ext cx="3537907" cy="4948951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38</TotalTime>
  <Words>53</Words>
  <Application>Microsoft Office PowerPoint</Application>
  <PresentationFormat>Широкоэкранный</PresentationFormat>
  <Paragraphs>8</Paragraphs>
  <Slides>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NT</vt:lpstr>
      <vt:lpstr>NT Somic</vt:lpstr>
      <vt:lpstr>Тема Office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Даша Якубовская</dc:creator>
  <cp:lastModifiedBy>Пользователь</cp:lastModifiedBy>
  <cp:revision>66</cp:revision>
  <dcterms:created xsi:type="dcterms:W3CDTF">2023-09-17T09:55:00Z</dcterms:created>
  <dcterms:modified xsi:type="dcterms:W3CDTF">2026-04-24T03:47:58Z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C5FEE19638764D2DB17183BBF499A177_12</vt:lpwstr>
  </property>
  <property fmtid="{D5CDD505-2E9C-101B-9397-08002B2CF9AE}" pid="3" name="KSOProductBuildVer">
    <vt:lpwstr>1049-12.2.0.23196</vt:lpwstr>
  </property>
</Properties>
</file>