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6858000" cx="12192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6096002" y="1966936"/>
            <a:ext cx="2927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393837"/>
                </a:solidFill>
              </a:rPr>
              <a:t>Семченко Николай Корнеевич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6096000" y="3429000"/>
            <a:ext cx="4454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393837"/>
                </a:solidFill>
              </a:rPr>
              <a:t>4.12.1916-25.11.2004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71" y="530352"/>
            <a:ext cx="4454817" cy="578344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5450300" y="4050598"/>
            <a:ext cx="59076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>
                <a:solidFill>
                  <a:srgbClr val="0C0D0E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Прадедушка Сувориной Марии, ученицы 3А класса.</a:t>
            </a:r>
            <a:endParaRPr sz="1500">
              <a:solidFill>
                <a:srgbClr val="0C0D0E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>
                <a:solidFill>
                  <a:srgbClr val="0C0D0E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Прошёл всю Великую Отечественную войну награждён Орденом Красной звезды, Орденом Отечественной войны. Служил в Тегеране во время открытия второго фронта. Был участником Финской войны. После окончания Отечественной войны воевал в Японии.</a:t>
            </a:r>
            <a:endParaRPr sz="2300">
              <a:solidFill>
                <a:srgbClr val="393837"/>
              </a:solidFill>
            </a:endParaRPr>
          </a:p>
        </p:txBody>
      </p:sp>
      <p:pic>
        <p:nvPicPr>
          <p:cNvPr id="89" name="Google Shape;89;p13" title="Снимок экрана 2026-04-22 в 13.13.09.png"/>
          <p:cNvPicPr preferRelativeResize="0"/>
          <p:nvPr/>
        </p:nvPicPr>
        <p:blipFill rotWithShape="1">
          <a:blip r:embed="rId4">
            <a:alphaModFix/>
          </a:blip>
          <a:srcRect b="19517" l="10227" r="8860" t="0"/>
          <a:stretch/>
        </p:blipFill>
        <p:spPr>
          <a:xfrm>
            <a:off x="1203625" y="913263"/>
            <a:ext cx="3690126" cy="501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