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</p:sldIdLst>
  <p:sldSz cx="12192000" cy="6858000"/>
  <p:notesSz cx="6858000" cy="12192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3" Target="slides/slide1.xml" Type="http://schemas.openxmlformats.org/officeDocument/2006/relationships/slide"/>
  <Relationship Id="rId4" Target="tableStyles.xml" Type="http://schemas.openxmlformats.org/officeDocument/2006/relationships/tableStyles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14" name="GroupShape 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" name="Shape 15"/>
          <p:cNvSpPr txBox="true"/>
          <p:nvPr isPhoto="false">
            <p:ph idx="0" type="title"/>
          </p:nvPr>
        </p:nvSpPr>
        <p:spPr>
          <a:xfrm flipH="false" flipV="false" rot="0"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algn="ctr"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16" name="Shape 16"/>
          <p:cNvSpPr txBox="true"/>
          <p:nvPr isPhoto="false">
            <p:ph idx="1" type="subTitle"/>
          </p:nvPr>
        </p:nvSpPr>
        <p:spPr>
          <a:xfrm flipH="false" flipV="false" rot="0"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 sz="2400"/>
            </a:lvl1pPr>
            <a:lvl2pPr algn="ctr" indent="0" lvl="1" marL="457200">
              <a:buNone/>
              <a:defRPr sz="2000"/>
            </a:lvl2pPr>
            <a:lvl3pPr algn="ctr" indent="0" lvl="2" marL="914400">
              <a:buNone/>
              <a:defRPr sz="1800"/>
            </a:lvl3pPr>
            <a:lvl4pPr algn="ctr" indent="0" lvl="3" marL="1371600">
              <a:buNone/>
              <a:defRPr sz="1600"/>
            </a:lvl4pPr>
            <a:lvl5pPr algn="ctr" indent="0" lvl="4" marL="1828800">
              <a:buNone/>
              <a:defRPr sz="1600"/>
            </a:lvl5pPr>
            <a:lvl6pPr algn="ctr" indent="0" lvl="5" marL="2286000">
              <a:buNone/>
              <a:defRPr sz="1600"/>
            </a:lvl6pPr>
            <a:lvl7pPr algn="ctr" indent="0" lvl="6" marL="2743200">
              <a:buNone/>
              <a:defRPr sz="1600"/>
            </a:lvl7pPr>
            <a:lvl8pPr algn="ctr" indent="0" lvl="7" marL="3200400">
              <a:buNone/>
              <a:defRPr sz="1600"/>
            </a:lvl8pPr>
            <a:lvl9pPr algn="ctr" indent="0" lvl="8" marL="3657600">
              <a:buNone/>
              <a:defRPr sz="1600"/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17" name="Shape 1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18" name="Shape 1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9" name="Shape 1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B15BD8F9-79D4-4E30-90AD-8E37FC74E04B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65" name="GroupShape 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6" name="Shape 66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7" name="Shape 67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8" name="Shape 6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69" name="Shape 6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0" name="Shape 7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8CA38FF-AEFA-4176-B2EC-64243C6FB44C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20" name="GroupShape 2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" name="Shape 21"/>
          <p:cNvSpPr txBox="true"/>
          <p:nvPr isPhoto="false">
            <p:ph idx="0" type="title"/>
          </p:nvPr>
        </p:nvSpPr>
        <p:spPr>
          <a:xfrm flipH="false" flipV="false" rot="0"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2" name="Shape 22"/>
          <p:cNvSpPr txBox="true"/>
          <p:nvPr isPhoto="false">
            <p:ph idx="1" type="body"/>
          </p:nvPr>
        </p:nvSpPr>
        <p:spPr>
          <a:xfrm flipH="false" flipV="false" rot="0"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3" name="Shape 2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24" name="Shape 2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5" name="Shape 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D7AA19F-3F9D-4F81-B896-70469F1CAF70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26" name="GroupShape 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" name="Shape 2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8" name="Shape 28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9" name="Shape 2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30" name="Shape 3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1" name="Shape 3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F92C0B4-3FDC-475D-9B6B-823219D7E8C7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32" name="GroupShape 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" name="Shape 33"/>
          <p:cNvSpPr txBox="true"/>
          <p:nvPr isPhoto="false">
            <p:ph idx="0" type="title"/>
          </p:nvPr>
        </p:nvSpPr>
        <p:spPr>
          <a:xfrm flipH="false" flipV="false" rot="0"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4" name="Shape 34"/>
          <p:cNvSpPr txBox="true"/>
          <p:nvPr isPhoto="false">
            <p:ph idx="1" type="body"/>
          </p:nvPr>
        </p:nvSpPr>
        <p:spPr>
          <a:xfrm flipH="false" flipV="false" rot="0"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5" name="Shape 3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36" name="Shape 3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7" name="Shape 3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4911396-98FB-43CD-B17D-CE93D54C361B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71" name="GroupShape 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2" name="Shape 72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FA6F4A9-EFB0-4FB4-AC0C-6143E64F3E8B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58" name="GroupShape 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" name="Shape 5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0" name="Shape 60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1" name="Shape 61"/>
          <p:cNvSpPr txBox="true"/>
          <p:nvPr isPhoto="false">
            <p:ph idx="2" type="body"/>
          </p:nvPr>
        </p:nvSpPr>
        <p:spPr>
          <a:xfrm flipH="false" flipV="false" rot="0"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2" name="Shape 6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63" name="Shape 6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4" name="Shape 6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BA0EEBD-C688-4F94-B6ED-0108E30F2F99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54" name="GroupShape 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" name="Shape 5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56" name="Shape 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7" name="Shape 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52A66C7-AF92-489D-BC24-17E01B458820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38" name="GroupShape 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9" name="Shape 39"/>
          <p:cNvSpPr txBox="true"/>
          <p:nvPr isPhoto="false">
            <p:ph idx="0" type="title"/>
          </p:nvPr>
        </p:nvSpPr>
        <p:spPr>
          <a:xfrm flipH="false" flipV="false" rot="0"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0" name="Shape 40"/>
          <p:cNvSpPr txBox="true"/>
          <p:nvPr isPhoto="false">
            <p:ph idx="1" type="body"/>
          </p:nvPr>
        </p:nvSpPr>
        <p:spPr>
          <a:xfrm flipH="false" flipV="false" rot="0"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1" name="Shape 41"/>
          <p:cNvSpPr txBox="true"/>
          <p:nvPr isPhoto="false">
            <p:ph idx="2" type="body"/>
          </p:nvPr>
        </p:nvSpPr>
        <p:spPr>
          <a:xfrm flipH="false" flipV="false" rot="0"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2" name="Shape 42"/>
          <p:cNvSpPr txBox="true"/>
          <p:nvPr isPhoto="false">
            <p:ph idx="3" type="body"/>
          </p:nvPr>
        </p:nvSpPr>
        <p:spPr>
          <a:xfrm flipH="false" flipV="false" rot="0"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3" name="Shape 43"/>
          <p:cNvSpPr txBox="true"/>
          <p:nvPr isPhoto="false">
            <p:ph idx="4" type="body"/>
          </p:nvPr>
        </p:nvSpPr>
        <p:spPr>
          <a:xfrm flipH="false" flipV="false" rot="0"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4" name="Shape 4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45" name="Shape 4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6" name="Shape 4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3206A30-FB60-4891-8A10-EB008B19BD95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1" name="Shape 1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12" name="Shape 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3" name="Shape 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26397E5-CD1B-43EA-9805-67A6B18DAD80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47" name="GroupShape 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8" name="Shape 48"/>
          <p:cNvSpPr txBox="true"/>
          <p:nvPr isPhoto="false">
            <p:ph idx="0" type="title"/>
          </p:nvPr>
        </p:nvSpPr>
        <p:spPr>
          <a:xfrm flipH="false" flipV="false" rot="0"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49" name="Shape 49"/>
          <p:cNvSpPr txBox="true"/>
          <p:nvPr isPhoto="false">
            <p:ph idx="1" type="body"/>
          </p:nvPr>
        </p:nvSpPr>
        <p:spPr>
          <a:xfrm flipH="false" flipV="false" rot="0"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50" name="Shape 50"/>
          <p:cNvSpPr txBox="true"/>
          <p:nvPr isPhoto="false">
            <p:ph idx="2" type="body"/>
          </p:nvPr>
        </p:nvSpPr>
        <p:spPr>
          <a:xfrm flipH="false" flipV="false" rot="0"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600"/>
            </a:lvl1pPr>
            <a:lvl2pPr indent="0" lvl="1" marL="457200">
              <a:buNone/>
              <a:defRPr sz="1400"/>
            </a:lvl2pPr>
            <a:lvl3pPr indent="0" lvl="2" marL="914400">
              <a:buNone/>
              <a:defRPr sz="1200"/>
            </a:lvl3pPr>
            <a:lvl4pPr indent="0" lvl="3" marL="1371600">
              <a:buNone/>
              <a:defRPr sz="1000"/>
            </a:lvl4pPr>
            <a:lvl5pPr indent="0" lvl="4" marL="1828800">
              <a:buNone/>
              <a:defRPr sz="1000"/>
            </a:lvl5pPr>
            <a:lvl6pPr indent="0" lvl="5" marL="2286000">
              <a:buNone/>
              <a:defRPr sz="1000"/>
            </a:lvl6pPr>
            <a:lvl7pPr indent="0" lvl="6" marL="2743200">
              <a:buNone/>
              <a:defRPr sz="1000"/>
            </a:lvl7pPr>
            <a:lvl8pPr indent="0" lvl="7" marL="3200400">
              <a:buNone/>
              <a:defRPr sz="1000"/>
            </a:lvl8pPr>
            <a:lvl9pPr indent="0" lvl="8" marL="3657600">
              <a:buNone/>
              <a:defRPr sz="10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1" name="Shape 5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16.04.2026</a:t>
            </a:r>
          </a:p>
        </p:txBody>
      </p:sp>
      <p:sp>
        <p:nvSpPr>
          <p:cNvPr hidden="false" id="52" name="Shape 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3" name="Shape 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CD21BF4-9BC8-4278-8A18-80CBA059BB6B}" type="slidenum">
              <a:t>&lt;#&gt;</a:t>
            </a:fld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3" Target="../media/1.png" Type="http://schemas.openxmlformats.org/officeDocument/2006/relationships/imag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blipFill>
          <a:blip r:embed="rId13"/>
          <a:stretch/>
        </a:blip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838200" y="365125"/>
            <a:ext cx="10515600" cy="1325562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16.04.2026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0A9754-7F9B-42E2-985E-19E0484AE690}" type="slidenum">
              <a:t>&lt;#&gt;</a:t>
            </a:fld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l" lvl="0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228600" lvl="0" marL="2286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algn="l" indent="-228600" lvl="1" marL="6858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2.png" Type="http://schemas.openxmlformats.org/officeDocument/2006/relationships/image"/>
  <Relationship Id="rId2" Target="../media/3.jpeg" Type="http://schemas.openxmlformats.org/officeDocument/2006/relationships/image"/>
  <Relationship Id="rId3" Target="../slideLayouts/slideLayout6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7" name="Shape 77"/>
          <p:cNvSpPr txBox="true"/>
          <p:nvPr isPhoto="false"/>
        </p:nvSpPr>
        <p:spPr>
          <a:xfrm flipH="false" flipV="false" rot="0">
            <a:off x="5253498" y="1117538"/>
            <a:ext cx="6762180" cy="1929920"/>
          </a:xfrm>
          <a:prstGeom prst="rect">
            <a:avLst/>
          </a:prstGeom>
          <a:noFill/>
        </p:spPr>
        <p:txBody>
          <a:bodyPr bIns="45720" lIns="91440" rIns="91440" tIns="45720" wrap="none">
            <a:noAutofit/>
          </a:bodyPr>
          <a:p>
            <a:pPr algn="l" indent="0" marL="0"/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3200">
                <a:solidFill>
                  <a:srgbClr val="393837"/>
                </a:solidFill>
                <a:latin typeface="NT"/>
                <a:ea typeface="NT"/>
                <a:cs typeface="NT"/>
              </a:rPr>
              <a:t> Кнакнин Яков Васильевич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78" name="Shape 78"/>
          <p:cNvSpPr txBox="true"/>
          <p:nvPr isPhoto="false"/>
        </p:nvSpPr>
        <p:spPr>
          <a:xfrm flipH="false" flipV="false" rot="0">
            <a:off x="5576708" y="2225008"/>
            <a:ext cx="5493870" cy="1417673"/>
          </a:xfrm>
          <a:prstGeom prst="rect">
            <a:avLst/>
          </a:prstGeom>
          <a:noFill/>
        </p:spPr>
        <p:txBody>
          <a:bodyPr bIns="45720" lIns="91440" rIns="91440" tIns="45720" wrap="none">
            <a:noAutofit/>
          </a:bodyPr>
          <a:p>
            <a:pPr algn="l" indent="0" marL="0"/>
            <a:r>
              <a:rPr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10.10.1911-31.12.1974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80" name="Picture 8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21271" y="530352"/>
            <a:ext cx="4454817" cy="5783447"/>
          </a:xfrm>
          <a:prstGeom prst="rect">
            <a:avLst/>
          </a:prstGeom>
        </p:spPr>
      </p:pic>
      <p:sp>
        <p:nvSpPr>
          <p:cNvPr hidden="false" id="81" name="Shape 81"/>
          <p:cNvSpPr txBox="false"/>
          <p:nvPr isPhoto="false"/>
        </p:nvSpPr>
        <p:spPr>
          <a:xfrm flipH="false" flipV="false" rot="0">
            <a:off x="9704695" y="1026367"/>
            <a:ext cx="1464047" cy="559836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2" name="Shape 82"/>
          <p:cNvSpPr txBox="true"/>
          <p:nvPr isPhoto="false"/>
        </p:nvSpPr>
        <p:spPr>
          <a:xfrm flipH="false" flipV="false" rot="0">
            <a:off x="6478634" y="3996659"/>
            <a:ext cx="4064958" cy="5847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endParaRPr sz="3200">
              <a:solidFill>
                <a:srgbClr val="393837"/>
              </a:solidFill>
              <a:latin typeface="NT Somic"/>
              <a:ea typeface="NT Somic"/>
              <a:cs typeface="NT Somic"/>
            </a:endParaRPr>
          </a:p>
        </p:txBody>
      </p:sp>
      <p:sp>
        <p:nvSpPr>
          <p:cNvPr hidden="false" id="83" name="Shape 83"/>
          <p:cNvSpPr txBox="true"/>
          <p:nvPr isPhoto="false"/>
        </p:nvSpPr>
        <p:spPr>
          <a:xfrm flipH="false" flipV="false" rot="0">
            <a:off x="5691522" y="2762250"/>
            <a:ext cx="5930027" cy="2665296"/>
          </a:xfrm>
          <a:prstGeom prst="rect">
            <a:avLst/>
          </a:prstGeom>
        </p:spPr>
        <p:txBody>
          <a:bodyPr anchor="t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l" indent="0" marL="76200" marR="76200">
              <a:spcBef>
                <a:spcPts val="600"/>
              </a:spcBef>
              <a:spcAft>
                <a:spcPts val="600"/>
              </a:spcAft>
              <a:buNone/>
            </a:pPr>
            <a:r>
              <a:rPr sz="17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Мой прадедушка был призван на войну в 1941 году, воевал в разведке на Волховском фронте, был дважды награжден медалью "За отвагу". После ранения был направлен на Ленинградский фронт, охранять "Дорогу жизни", награждён орденом "Красная звезда" и медалью "За оборону Ленинграда". Также за время войны награждён медалями "За боевые заслуги", "За оборону Советского заполярья" и "За победу над Германией".</a:t>
            </a:r>
            <a:br>
              <a:rPr sz="170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sz="17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Вернулся домой в 1946 году в звании сержанта.</a:t>
            </a:r>
            <a:endParaRPr sz="17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4" name="Shape 84"/>
          <p:cNvSpPr txBox="true"/>
          <p:nvPr isPhoto="false"/>
        </p:nvSpPr>
        <p:spPr>
          <a:xfrm flipH="false" flipV="false" rot="0">
            <a:off x="415131" y="502536"/>
            <a:ext cx="4964792" cy="5817442"/>
          </a:xfrm>
          <a:prstGeom prst="rect">
            <a:avLst/>
          </a:prstGeom>
          <a:blipFill>
            <a:blip r:embed="rId2"/>
            <a:stretch/>
          </a:blipFill>
        </p:spPr>
        <p:txBody>
          <a:bodyPr anchor="ctr" anchorCtr="true" bIns="46800" lIns="90000" rIns="90000" tIns="46800" vert="horz" wrap="square">
            <a:noAutofit/>
          </a:bodyPr>
          <a:lstStyle>
            <a:defPPr/>
            <a:lvl1pPr indent="0" lvl="0" marL="0"/>
            <a:lvl2pPr indent="0" lvl="1" marL="457200"/>
            <a:lvl3pPr indent="0" lvl="2" marL="914400"/>
            <a:lvl4pPr indent="0" lvl="3" marL="1371600"/>
            <a:lvl5pPr indent="0" lvl="4" marL="1828800"/>
            <a:lvl6pPr indent="0" lvl="5" marL="2286000"/>
            <a:lvl7pPr indent="0" lvl="6" marL="2743200"/>
            <a:lvl8pPr indent="0" lvl="7" marL="3200400"/>
            <a:lvl9pPr indent="0" lvl="8" marL="3657600"/>
          </a:lstStyle>
          <a:p>
            <a:pPr algn="ctr" indent="0" marL="0">
              <a:buNone/>
            </a:pPr>
            <a:endParaRPr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MyOffice-CoreFramework-Android/37-1367.1091.10011.1001.1@92c86c4fc59398dd64f1786b019b76a317813c64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2023-09-17T09:55:00Z</dcterms:created>
  <dcterms:modified xsi:type="dcterms:W3CDTF">2026-04-16T09:09:10Z</dcterms:modified>
</cp:coreProperties>
</file>