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  <p:sldId id="296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617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-45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1768415"/>
            <a:ext cx="4377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Фуфаев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pPr algn="ctr"/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Андрей Максимович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78634" y="2915728"/>
            <a:ext cx="3553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1902-1942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063706" y="3623093"/>
            <a:ext cx="66940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93837"/>
                </a:solidFill>
                <a:latin typeface="NT Somic" pitchFamily="50" charset="-52"/>
              </a:rPr>
              <a:t>Рядовой, родился 1902г. в д.Кулига.</a:t>
            </a:r>
          </a:p>
          <a:p>
            <a:pPr algn="ctr"/>
            <a:r>
              <a:rPr lang="ru-RU" sz="2800" dirty="0" smtClean="0">
                <a:solidFill>
                  <a:srgbClr val="393837"/>
                </a:solidFill>
                <a:latin typeface="NT Somic" pitchFamily="50" charset="-52"/>
              </a:rPr>
              <a:t>Призван в августе 1941г.</a:t>
            </a:r>
          </a:p>
          <a:p>
            <a:pPr algn="ctr"/>
            <a:r>
              <a:rPr lang="ru-RU" sz="2800" dirty="0" smtClean="0">
                <a:solidFill>
                  <a:srgbClr val="393837"/>
                </a:solidFill>
                <a:latin typeface="NT Somic" pitchFamily="50" charset="-52"/>
              </a:rPr>
              <a:t>Погиб в 1942г. </a:t>
            </a:r>
            <a:r>
              <a:rPr lang="ru-RU" sz="2800" dirty="0" smtClean="0">
                <a:solidFill>
                  <a:srgbClr val="393837"/>
                </a:solidFill>
                <a:latin typeface="NT Somic" pitchFamily="50" charset="-52"/>
              </a:rPr>
              <a:t>Похоронен в д.Гридня, Новгородской области</a:t>
            </a:r>
            <a:endParaRPr lang="ru-RU" sz="2800" dirty="0" smtClean="0">
              <a:solidFill>
                <a:srgbClr val="393837"/>
              </a:solidFill>
              <a:latin typeface="NT Somic" pitchFamily="50" charset="-52"/>
            </a:endParaRPr>
          </a:p>
          <a:p>
            <a:endParaRPr lang="ru-RU" sz="3200" dirty="0" smtClean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522167" y="1678104"/>
            <a:ext cx="4983828" cy="347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37465" y="1966823"/>
            <a:ext cx="45132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Насекин</a:t>
            </a:r>
            <a:endParaRPr lang="ru-RU" sz="3200" b="1" dirty="0" smtClean="0">
              <a:solidFill>
                <a:srgbClr val="393837"/>
              </a:solidFill>
              <a:latin typeface="NT"/>
            </a:endParaRPr>
          </a:p>
          <a:p>
            <a:pPr algn="ctr"/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Василий Николаевич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93766" y="3053750"/>
            <a:ext cx="556027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1902-1943</a:t>
            </a:r>
          </a:p>
          <a:p>
            <a:r>
              <a:rPr lang="ru-RU" dirty="0" smtClean="0"/>
              <a:t>Родился </a:t>
            </a:r>
            <a:r>
              <a:rPr lang="ru-RU" dirty="0" smtClean="0"/>
              <a:t>в 1902 году. В 1941 году был призван на фронт. Во время боевых действий получил контузию и был комиссован, однако домой не вернулся. Его направили в Архангельск для участия в ремонте военных кораблей. В 1943 году, во время </a:t>
            </a:r>
            <a:r>
              <a:rPr lang="ru-RU" dirty="0" smtClean="0"/>
              <a:t>ремонтных </a:t>
            </a:r>
            <a:r>
              <a:rPr lang="ru-RU" dirty="0" smtClean="0"/>
              <a:t>работ, сорвалась балка, в результате </a:t>
            </a:r>
            <a:r>
              <a:rPr lang="ru-RU" dirty="0" smtClean="0"/>
              <a:t>чего погиб.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6984" y="1005840"/>
            <a:ext cx="6030976" cy="50570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737465" y="4175721"/>
            <a:ext cx="4064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1" y="2070341"/>
            <a:ext cx="5175848" cy="301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87</Words>
  <Application>Microsoft Office PowerPoint</Application>
  <PresentationFormat>Произвольный</PresentationFormat>
  <Paragraphs>10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1</cp:lastModifiedBy>
  <cp:revision>73</cp:revision>
  <dcterms:created xsi:type="dcterms:W3CDTF">2023-09-17T09:55:00Z</dcterms:created>
  <dcterms:modified xsi:type="dcterms:W3CDTF">2026-04-24T10:48:34Z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