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5" r:id="rId3"/>
    <p:sldId id="297" r:id="rId4"/>
    <p:sldId id="298" r:id="rId5"/>
    <p:sldId id="296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5" userDrawn="1">
          <p15:clr>
            <a:srgbClr val="A4A3A4"/>
          </p15:clr>
        </p15:guide>
        <p15:guide id="2" pos="38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321"/>
    <a:srgbClr val="FFFCF2"/>
    <a:srgbClr val="F4F4F2"/>
    <a:srgbClr val="FFFFCC"/>
    <a:srgbClr val="E0C082"/>
    <a:srgbClr val="9C7F46"/>
    <a:srgbClr val="3938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17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492" y="102"/>
      </p:cViewPr>
      <p:guideLst>
        <p:guide orient="horz" pos="2155"/>
        <p:guide pos="38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jpeg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jpe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jpeg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33402" y="2134611"/>
            <a:ext cx="3573145" cy="1076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393837"/>
                </a:solidFill>
                <a:latin typeface="Calibri" panose="020F0502020204030204" charset="0"/>
                <a:cs typeface="Calibri" panose="020F0502020204030204" charset="0"/>
              </a:rPr>
              <a:t>Ромащенко</a:t>
            </a:r>
            <a:endParaRPr lang="ru-RU" sz="3200" b="1" dirty="0">
              <a:solidFill>
                <a:srgbClr val="393837"/>
              </a:solidFill>
              <a:latin typeface="Calibri" panose="020F0502020204030204" charset="0"/>
              <a:cs typeface="Calibri" panose="020F0502020204030204" charset="0"/>
            </a:endParaRPr>
          </a:p>
          <a:p>
            <a:r>
              <a:rPr lang="ru-RU" sz="3200" b="1" dirty="0">
                <a:solidFill>
                  <a:srgbClr val="393837"/>
                </a:solidFill>
                <a:latin typeface="Calibri" panose="020F0502020204030204" charset="0"/>
                <a:cs typeface="Calibri" panose="020F0502020204030204" charset="0"/>
              </a:rPr>
              <a:t>Сергей Леонтьевич</a:t>
            </a:r>
            <a:endParaRPr lang="ru-RU" sz="3200" b="1" dirty="0">
              <a:solidFill>
                <a:srgbClr val="393837"/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6230" y="3211830"/>
            <a:ext cx="58896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Calibri" panose="020F0502020204030204" charset="0"/>
                <a:cs typeface="Calibri" panose="020F0502020204030204" charset="0"/>
              </a:rPr>
              <a:t>18.08.1821- 04.10.1969</a:t>
            </a:r>
            <a:endParaRPr lang="ru-RU" sz="3200" dirty="0">
              <a:solidFill>
                <a:srgbClr val="393837"/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704695" y="1026367"/>
            <a:ext cx="1464048" cy="559837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527040" y="3796030"/>
            <a:ext cx="4065270" cy="15627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altLang="en-US" sz="1400" b="1" dirty="0">
                <a:solidFill>
                  <a:srgbClr val="393837"/>
                </a:solidFill>
                <a:latin typeface="Calibri" panose="020F0502020204030204" charset="0"/>
                <a:cs typeface="Calibri" panose="020F0502020204030204" charset="0"/>
              </a:rPr>
              <a:t>Родился в </a:t>
            </a:r>
            <a:r>
              <a:rPr lang="en-US" altLang="en-US" sz="1400" b="1" dirty="0">
                <a:solidFill>
                  <a:srgbClr val="393837"/>
                </a:solidFill>
                <a:latin typeface="Calibri" panose="020F0502020204030204" charset="0"/>
                <a:cs typeface="Calibri" panose="020F0502020204030204" charset="0"/>
              </a:rPr>
              <a:t>Красноярск</a:t>
            </a:r>
            <a:r>
              <a:rPr lang="ru-RU" altLang="en-US" sz="1400" b="1" dirty="0">
                <a:solidFill>
                  <a:srgbClr val="393837"/>
                </a:solidFill>
                <a:latin typeface="Calibri" panose="020F0502020204030204" charset="0"/>
                <a:cs typeface="Calibri" panose="020F0502020204030204" charset="0"/>
              </a:rPr>
              <a:t>ом</a:t>
            </a:r>
            <a:r>
              <a:rPr lang="en-US" altLang="ru-RU" sz="1400" b="1" dirty="0">
                <a:solidFill>
                  <a:srgbClr val="393837"/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1400" b="1" dirty="0">
                <a:solidFill>
                  <a:srgbClr val="393837"/>
                </a:solidFill>
                <a:latin typeface="Calibri" panose="020F0502020204030204" charset="0"/>
                <a:cs typeface="Calibri" panose="020F0502020204030204" charset="0"/>
              </a:rPr>
              <a:t>кра</a:t>
            </a:r>
            <a:r>
              <a:rPr lang="ru-RU" altLang="en-US" sz="1400" b="1" dirty="0">
                <a:solidFill>
                  <a:srgbClr val="393837"/>
                </a:solidFill>
                <a:latin typeface="Calibri" panose="020F0502020204030204" charset="0"/>
                <a:cs typeface="Calibri" panose="020F0502020204030204" charset="0"/>
              </a:rPr>
              <a:t>е</a:t>
            </a:r>
            <a:r>
              <a:rPr lang="en-US" altLang="ru-RU" sz="1400" b="1" dirty="0">
                <a:solidFill>
                  <a:srgbClr val="393837"/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1400" b="1" dirty="0">
                <a:solidFill>
                  <a:srgbClr val="393837"/>
                </a:solidFill>
                <a:latin typeface="Calibri" panose="020F0502020204030204" charset="0"/>
                <a:cs typeface="Calibri" panose="020F0502020204030204" charset="0"/>
              </a:rPr>
              <a:t>Рыбинск</a:t>
            </a:r>
            <a:r>
              <a:rPr lang="ru-RU" altLang="en-US" sz="1400" b="1" dirty="0">
                <a:solidFill>
                  <a:srgbClr val="393837"/>
                </a:solidFill>
                <a:latin typeface="Calibri" panose="020F0502020204030204" charset="0"/>
                <a:cs typeface="Calibri" panose="020F0502020204030204" charset="0"/>
              </a:rPr>
              <a:t>ого</a:t>
            </a:r>
            <a:r>
              <a:rPr lang="en-US" altLang="ru-RU" sz="1400" b="1" dirty="0">
                <a:solidFill>
                  <a:srgbClr val="393837"/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1400" b="1" dirty="0">
                <a:solidFill>
                  <a:srgbClr val="393837"/>
                </a:solidFill>
                <a:latin typeface="Calibri" panose="020F0502020204030204" charset="0"/>
                <a:cs typeface="Calibri" panose="020F0502020204030204" charset="0"/>
              </a:rPr>
              <a:t>р</a:t>
            </a:r>
            <a:r>
              <a:rPr lang="en-US" altLang="ru-RU" sz="1400" b="1" dirty="0">
                <a:solidFill>
                  <a:srgbClr val="393837"/>
                </a:solidFill>
                <a:latin typeface="Calibri" panose="020F0502020204030204" charset="0"/>
                <a:cs typeface="Calibri" panose="020F0502020204030204" charset="0"/>
              </a:rPr>
              <a:t>-</a:t>
            </a:r>
            <a:r>
              <a:rPr lang="en-US" altLang="en-US" sz="1400" b="1" dirty="0">
                <a:solidFill>
                  <a:srgbClr val="393837"/>
                </a:solidFill>
                <a:latin typeface="Calibri" panose="020F0502020204030204" charset="0"/>
                <a:cs typeface="Calibri" panose="020F0502020204030204" charset="0"/>
              </a:rPr>
              <a:t>н</a:t>
            </a:r>
            <a:r>
              <a:rPr lang="ru-RU" altLang="en-US" sz="1400" b="1" dirty="0">
                <a:solidFill>
                  <a:srgbClr val="393837"/>
                </a:solidFill>
                <a:latin typeface="Calibri" panose="020F0502020204030204" charset="0"/>
                <a:cs typeface="Calibri" panose="020F0502020204030204" charset="0"/>
              </a:rPr>
              <a:t>а</a:t>
            </a:r>
            <a:r>
              <a:rPr lang="en-US" altLang="ru-RU" sz="1400" b="1" dirty="0">
                <a:solidFill>
                  <a:srgbClr val="393837"/>
                </a:solidFill>
                <a:latin typeface="Calibri" panose="020F0502020204030204" charset="0"/>
                <a:cs typeface="Calibri" panose="020F0502020204030204" charset="0"/>
              </a:rPr>
              <a:t>, </a:t>
            </a:r>
            <a:r>
              <a:rPr lang="en-US" altLang="en-US" sz="1400" b="1" dirty="0">
                <a:solidFill>
                  <a:srgbClr val="393837"/>
                </a:solidFill>
                <a:latin typeface="Calibri" panose="020F0502020204030204" charset="0"/>
                <a:cs typeface="Calibri" panose="020F0502020204030204" charset="0"/>
              </a:rPr>
              <a:t>с</a:t>
            </a:r>
            <a:r>
              <a:rPr lang="en-US" altLang="ru-RU" sz="1400" b="1" dirty="0">
                <a:solidFill>
                  <a:srgbClr val="393837"/>
                </a:solidFill>
                <a:latin typeface="Calibri" panose="020F0502020204030204" charset="0"/>
                <a:cs typeface="Calibri" panose="020F0502020204030204" charset="0"/>
              </a:rPr>
              <a:t>. </a:t>
            </a:r>
            <a:r>
              <a:rPr lang="en-US" altLang="en-US" sz="1400" b="1" dirty="0">
                <a:solidFill>
                  <a:srgbClr val="393837"/>
                </a:solidFill>
                <a:latin typeface="Calibri" panose="020F0502020204030204" charset="0"/>
                <a:cs typeface="Calibri" panose="020F0502020204030204" charset="0"/>
              </a:rPr>
              <a:t>Малая</a:t>
            </a:r>
            <a:r>
              <a:rPr lang="en-US" altLang="ru-RU" sz="1400" b="1" dirty="0">
                <a:solidFill>
                  <a:srgbClr val="393837"/>
                </a:solidFill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en-US" altLang="en-US" sz="1400" b="1" dirty="0">
                <a:solidFill>
                  <a:srgbClr val="393837"/>
                </a:solidFill>
                <a:latin typeface="Calibri" panose="020F0502020204030204" charset="0"/>
                <a:cs typeface="Calibri" panose="020F0502020204030204" charset="0"/>
              </a:rPr>
              <a:t>Камала</a:t>
            </a:r>
            <a:r>
              <a:rPr lang="ru-RU" altLang="en-US" sz="1400" b="1" dirty="0">
                <a:solidFill>
                  <a:srgbClr val="393837"/>
                </a:solidFill>
                <a:latin typeface="Calibri" panose="020F0502020204030204" charset="0"/>
                <a:cs typeface="Calibri" panose="020F0502020204030204" charset="0"/>
              </a:rPr>
              <a:t>.  191 стрелковый полк 201 стрелковой дивиззтт, так же 226 отдельный истребительно-противотанковый полк. Награжден </a:t>
            </a:r>
            <a:r>
              <a:rPr lang="ru-RU" altLang="en-US" sz="1400" b="1" dirty="0">
                <a:solidFill>
                  <a:srgbClr val="393837"/>
                </a:solidFill>
                <a:latin typeface="Calibri" panose="020F0502020204030204" charset="0"/>
                <a:cs typeface="Calibri" panose="020F0502020204030204" charset="0"/>
              </a:rPr>
              <a:t>орденом Красной Звезды, орденом Славы </a:t>
            </a:r>
            <a:r>
              <a:rPr lang="en-US" altLang="en-US" sz="1400" b="1" dirty="0">
                <a:solidFill>
                  <a:srgbClr val="393837"/>
                </a:solidFill>
                <a:latin typeface="Calibri" panose="020F0502020204030204" charset="0"/>
                <a:cs typeface="Calibri" panose="020F0502020204030204" charset="0"/>
              </a:rPr>
              <a:t>III</a:t>
            </a:r>
            <a:r>
              <a:rPr lang="ru-RU" altLang="en-US" sz="1400" b="1" dirty="0">
                <a:solidFill>
                  <a:srgbClr val="393837"/>
                </a:solidFill>
                <a:latin typeface="Calibri" panose="020F0502020204030204" charset="0"/>
                <a:cs typeface="Calibri" panose="020F0502020204030204" charset="0"/>
              </a:rPr>
              <a:t> степени, медалью «За отвагу».</a:t>
            </a:r>
            <a:endParaRPr lang="ru-RU" altLang="en-US" sz="1400" b="1" dirty="0">
              <a:solidFill>
                <a:srgbClr val="393837"/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5" name="Изображение 4" descr="IMG_128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95" y="688340"/>
            <a:ext cx="3943350" cy="5624830"/>
          </a:xfrm>
          <a:prstGeom prst="rect">
            <a:avLst/>
          </a:prstGeom>
        </p:spPr>
      </p:pic>
      <p:sp>
        <p:nvSpPr>
          <p:cNvPr id="6" name="Текстовое поле 5"/>
          <p:cNvSpPr txBox="1"/>
          <p:nvPr/>
        </p:nvSpPr>
        <p:spPr>
          <a:xfrm>
            <a:off x="155575" y="14668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ru-RU" altLang="en-US"/>
          </a:p>
        </p:txBody>
      </p:sp>
      <p:sp>
        <p:nvSpPr>
          <p:cNvPr id="9" name="Текстовое поле 8"/>
          <p:cNvSpPr txBox="1"/>
          <p:nvPr/>
        </p:nvSpPr>
        <p:spPr>
          <a:xfrm>
            <a:off x="5901690" y="176593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/>
              <a:t>Прадедушка Григоровой Варвары</a:t>
            </a:r>
            <a:endParaRPr lang="ru-RU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33402" y="2134611"/>
            <a:ext cx="4400550" cy="1076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393837"/>
                </a:solidFill>
                <a:latin typeface="Calibri" panose="020F0502020204030204" charset="0"/>
                <a:cs typeface="Calibri" panose="020F0502020204030204" charset="0"/>
              </a:rPr>
              <a:t>Доронина</a:t>
            </a:r>
            <a:endParaRPr lang="ru-RU" sz="3200" b="1" dirty="0">
              <a:solidFill>
                <a:srgbClr val="393837"/>
              </a:solidFill>
              <a:latin typeface="Calibri" panose="020F0502020204030204" charset="0"/>
              <a:cs typeface="Calibri" panose="020F0502020204030204" charset="0"/>
            </a:endParaRPr>
          </a:p>
          <a:p>
            <a:r>
              <a:rPr lang="ru-RU" sz="3200" b="1" dirty="0">
                <a:solidFill>
                  <a:srgbClr val="393837"/>
                </a:solidFill>
                <a:latin typeface="Calibri" panose="020F0502020204030204" charset="0"/>
                <a:cs typeface="Calibri" panose="020F0502020204030204" charset="0"/>
              </a:rPr>
              <a:t>Валентина Михайловна</a:t>
            </a:r>
            <a:endParaRPr lang="ru-RU" sz="3200" b="1" dirty="0">
              <a:solidFill>
                <a:srgbClr val="393837"/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6230" y="3211830"/>
            <a:ext cx="58896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Calibri" panose="020F0502020204030204" charset="0"/>
                <a:cs typeface="Calibri" panose="020F0502020204030204" charset="0"/>
              </a:rPr>
              <a:t>27.01.1822- 27.06.2007</a:t>
            </a:r>
            <a:endParaRPr lang="ru-RU" sz="3200" dirty="0">
              <a:solidFill>
                <a:srgbClr val="393837"/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704695" y="1026367"/>
            <a:ext cx="1464048" cy="559837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527040" y="3796030"/>
            <a:ext cx="4065270" cy="15627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altLang="en-US" sz="1400" b="1" dirty="0">
                <a:solidFill>
                  <a:srgbClr val="393837"/>
                </a:solidFill>
                <a:latin typeface="Calibri" panose="020F0502020204030204" charset="0"/>
                <a:cs typeface="Calibri" panose="020F0502020204030204" charset="0"/>
              </a:rPr>
              <a:t>Родилась в деревне Емельянково Вологодской области (ранее Ленинградской). Труженица трудового фронта под городом Вытегра Вологодской области, копали землянки и блиндажи. Затем перебросили под Ленинград копать вручную угольные шахты. Мама шестерых детей. </a:t>
            </a:r>
            <a:endParaRPr lang="ru-RU" altLang="en-US" sz="1400" b="1" dirty="0">
              <a:solidFill>
                <a:srgbClr val="393837"/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155575" y="14668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ru-RU" altLang="en-US"/>
          </a:p>
        </p:txBody>
      </p:sp>
      <p:pic>
        <p:nvPicPr>
          <p:cNvPr id="9" name="Изображение 8" descr="IMG_129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090" y="650240"/>
            <a:ext cx="3877945" cy="5574030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/>
        </p:nvSpPr>
        <p:spPr>
          <a:xfrm>
            <a:off x="5640705" y="176593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/>
              <a:t>Прабабушка Григоровой Варвары</a:t>
            </a:r>
            <a:endParaRPr lang="ru-RU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33402" y="2134611"/>
            <a:ext cx="3914775" cy="1076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393837"/>
                </a:solidFill>
                <a:latin typeface="Calibri" panose="020F0502020204030204" charset="0"/>
                <a:cs typeface="Calibri" panose="020F0502020204030204" charset="0"/>
              </a:rPr>
              <a:t>Тюгай </a:t>
            </a:r>
            <a:endParaRPr lang="ru-RU" sz="3200" b="1" dirty="0">
              <a:solidFill>
                <a:srgbClr val="393837"/>
              </a:solidFill>
              <a:latin typeface="Calibri" panose="020F0502020204030204" charset="0"/>
              <a:cs typeface="Calibri" panose="020F0502020204030204" charset="0"/>
            </a:endParaRPr>
          </a:p>
          <a:p>
            <a:r>
              <a:rPr lang="ru-RU" sz="3200" b="1" dirty="0">
                <a:solidFill>
                  <a:srgbClr val="393837"/>
                </a:solidFill>
                <a:latin typeface="Calibri" panose="020F0502020204030204" charset="0"/>
                <a:cs typeface="Calibri" panose="020F0502020204030204" charset="0"/>
              </a:rPr>
              <a:t>Александр Иванович</a:t>
            </a:r>
            <a:endParaRPr lang="ru-RU" sz="3200" b="1" dirty="0">
              <a:solidFill>
                <a:srgbClr val="393837"/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6230" y="3211830"/>
            <a:ext cx="58896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Calibri" panose="020F0502020204030204" charset="0"/>
                <a:cs typeface="Calibri" panose="020F0502020204030204" charset="0"/>
              </a:rPr>
              <a:t>01.01.1921- 19.12.1992</a:t>
            </a:r>
            <a:endParaRPr lang="ru-RU" sz="3200" dirty="0">
              <a:solidFill>
                <a:srgbClr val="393837"/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704695" y="1026367"/>
            <a:ext cx="1464048" cy="559837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527040" y="3952240"/>
            <a:ext cx="4065270" cy="15627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altLang="en-US" sz="1400" b="1" dirty="0">
                <a:solidFill>
                  <a:srgbClr val="393837"/>
                </a:solidFill>
                <a:latin typeface="Calibri" panose="020F0502020204030204" charset="0"/>
                <a:cs typeface="Calibri" panose="020F0502020204030204" charset="0"/>
              </a:rPr>
              <a:t>Родился на Дальнем востоке, Хабаровский край. В 1942 году призвали на службу на трудовой фронт под Ленинградом где он и познакомился со своей будущей женой Дорониной Валентиной Михайловной. После войны они поженились и у них родилось 6 детей.</a:t>
            </a:r>
            <a:endParaRPr lang="ru-RU" altLang="en-US" sz="1400" b="1" dirty="0">
              <a:solidFill>
                <a:srgbClr val="393837"/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155575" y="14668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ru-RU" altLang="en-US"/>
          </a:p>
        </p:txBody>
      </p:sp>
      <p:pic>
        <p:nvPicPr>
          <p:cNvPr id="5" name="Изображение 4" descr="IMG_129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475" y="807720"/>
            <a:ext cx="3758565" cy="4885055"/>
          </a:xfrm>
          <a:prstGeom prst="rect">
            <a:avLst/>
          </a:prstGeom>
        </p:spPr>
      </p:pic>
      <p:sp>
        <p:nvSpPr>
          <p:cNvPr id="9" name="Текстовое поле 8"/>
          <p:cNvSpPr txBox="1"/>
          <p:nvPr/>
        </p:nvSpPr>
        <p:spPr>
          <a:xfrm>
            <a:off x="5528310" y="176593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/>
              <a:t>Прадедушка Григоровой Варвары</a:t>
            </a:r>
            <a:endParaRPr lang="ru-RU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737465" y="2353464"/>
            <a:ext cx="4018915" cy="1076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393837"/>
                </a:solidFill>
                <a:cs typeface="+mn-lt"/>
              </a:rPr>
              <a:t>Доронин </a:t>
            </a:r>
            <a:endParaRPr lang="ru-RU" sz="3200" b="1" dirty="0">
              <a:solidFill>
                <a:srgbClr val="393837"/>
              </a:solidFill>
              <a:cs typeface="+mn-lt"/>
            </a:endParaRPr>
          </a:p>
          <a:p>
            <a:r>
              <a:rPr lang="ru-RU" sz="3200" b="1" dirty="0">
                <a:solidFill>
                  <a:srgbClr val="393837"/>
                </a:solidFill>
                <a:cs typeface="+mn-lt"/>
              </a:rPr>
              <a:t>Василий Михайлович</a:t>
            </a:r>
            <a:endParaRPr lang="ru-RU" sz="3200" b="1" dirty="0">
              <a:solidFill>
                <a:srgbClr val="393837"/>
              </a:solidFill>
              <a:cs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37960" y="3430270"/>
            <a:ext cx="4431665" cy="5327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+mn-ea"/>
                <a:cs typeface="+mn-ea"/>
              </a:rPr>
              <a:t>ХХ.ХХ.1923 - 08.2043</a:t>
            </a:r>
            <a:endParaRPr lang="ru-RU" sz="1600" b="1" dirty="0">
              <a:solidFill>
                <a:srgbClr val="393837"/>
              </a:solidFill>
              <a:latin typeface="+mn-ea"/>
              <a:cs typeface="+mn-ea"/>
            </a:endParaRPr>
          </a:p>
          <a:p>
            <a:endParaRPr lang="ru-RU" sz="1600" b="1" dirty="0">
              <a:solidFill>
                <a:srgbClr val="393837"/>
              </a:solidFill>
              <a:latin typeface="+mn-ea"/>
              <a:cs typeface="+mn-ea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984" y="1005840"/>
            <a:ext cx="6030976" cy="505702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704695" y="1026367"/>
            <a:ext cx="1464048" cy="559837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341745" y="4175760"/>
            <a:ext cx="4460875" cy="14414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1400" dirty="0" smtClean="0">
                <a:solidFill>
                  <a:srgbClr val="393837"/>
                </a:solidFill>
                <a:latin typeface="+mn-ea"/>
                <a:cs typeface="+mn-ea"/>
              </a:rPr>
              <a:t>Родился в селе Емельянково Вологодской области (ранее Ленинградской). В 1942 ушел добровольцем в вооруженные силы. Окончил краткосрочные курсы и был принят на службу в звании младшего командира. Пропал безвести на фронте в августе 1943 года.</a:t>
            </a:r>
            <a:endParaRPr lang="ru-RU" sz="1400" dirty="0" smtClean="0">
              <a:solidFill>
                <a:srgbClr val="393837"/>
              </a:solidFill>
              <a:latin typeface="+mn-ea"/>
              <a:cs typeface="+mn-ea"/>
            </a:endParaRP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6537960" y="1708150"/>
            <a:ext cx="4064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/>
              <a:t>Двоюродный прадедушка Григоровой Варвары</a:t>
            </a:r>
            <a:endParaRPr lang="ru-RU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1301</Words>
  <Application>WPS Presentation</Application>
  <PresentationFormat>Широкоэкранный</PresentationFormat>
  <Paragraphs>37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2" baseType="lpstr">
      <vt:lpstr>Arial</vt:lpstr>
      <vt:lpstr>SimSun</vt:lpstr>
      <vt:lpstr>Wingdings</vt:lpstr>
      <vt:lpstr>Calibri</vt:lpstr>
      <vt:lpstr>Microsoft YaHei</vt:lpstr>
      <vt:lpstr>Arial Unicode MS</vt:lpstr>
      <vt:lpstr>Calibri Light</vt:lpstr>
      <vt:lpstr>Тема Office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Даша Якубовская</dc:creator>
  <cp:lastModifiedBy>Маргарита</cp:lastModifiedBy>
  <cp:revision>69</cp:revision>
  <dcterms:created xsi:type="dcterms:W3CDTF">2023-09-17T09:55:00Z</dcterms:created>
  <dcterms:modified xsi:type="dcterms:W3CDTF">2026-04-25T17:33:05Z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50811B6EAEE14A41B3A41449489E9285_13</vt:lpwstr>
  </property>
  <property fmtid="{D5CDD505-2E9C-101B-9397-08002B2CF9AE}" pid="3" name="KSOProductBuildVer">
    <vt:lpwstr>1049-12.2.0.23202</vt:lpwstr>
  </property>
</Properties>
</file>