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  <p:sldId id="304" r:id="rId3"/>
    <p:sldId id="303" r:id="rId4"/>
    <p:sldId id="302" r:id="rId5"/>
    <p:sldId id="301" r:id="rId6"/>
    <p:sldId id="297" r:id="rId7"/>
    <p:sldId id="298" r:id="rId8"/>
    <p:sldId id="29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73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26.04.2026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3402" y="2134611"/>
            <a:ext cx="32213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Бондарева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Мария Павловна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8634" y="3211829"/>
            <a:ext cx="32271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12.08.24-24.11.86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478634" y="3996659"/>
            <a:ext cx="4064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Санитарка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9080918-3920-CA03-7803-90BE583127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955" y="951722"/>
            <a:ext cx="3433665" cy="52438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39EA1-FFEC-1F89-C6E1-C1028FEA5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C06DF9-C605-C669-DA28-B28F69898623}"/>
              </a:ext>
            </a:extLst>
          </p:cNvPr>
          <p:cNvSpPr txBox="1"/>
          <p:nvPr/>
        </p:nvSpPr>
        <p:spPr>
          <a:xfrm>
            <a:off x="6133402" y="2134611"/>
            <a:ext cx="344075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Ширшов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Павел Степанович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4E1EC8-AB1A-662D-32E2-2803CBC7EF49}"/>
              </a:ext>
            </a:extLst>
          </p:cNvPr>
          <p:cNvSpPr txBox="1"/>
          <p:nvPr/>
        </p:nvSpPr>
        <p:spPr>
          <a:xfrm>
            <a:off x="6478634" y="3211829"/>
            <a:ext cx="30187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2.01.13-04.12.02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C5A286-B35C-03E6-7409-FF841716AF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265945-30C8-3808-8CBB-F0E37FCC478A}"/>
              </a:ext>
            </a:extLst>
          </p:cNvPr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C96380-4EC0-9C55-2EFA-EC8D213DC61B}"/>
              </a:ext>
            </a:extLst>
          </p:cNvPr>
          <p:cNvSpPr txBox="1"/>
          <p:nvPr/>
        </p:nvSpPr>
        <p:spPr>
          <a:xfrm>
            <a:off x="6478634" y="3996659"/>
            <a:ext cx="4064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Рядовой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412846-38AC-5C26-158D-DC87EB9D47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301" y="951722"/>
            <a:ext cx="3498981" cy="494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809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6054B-61A0-661B-E0FA-03881C7EA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A27FF4-9BA3-FB66-DFC7-EF37CD29644F}"/>
              </a:ext>
            </a:extLst>
          </p:cNvPr>
          <p:cNvSpPr txBox="1"/>
          <p:nvPr/>
        </p:nvSpPr>
        <p:spPr>
          <a:xfrm>
            <a:off x="6133402" y="2134611"/>
            <a:ext cx="287347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Ширшов 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Пётр Иванович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426615-4AD9-0BC3-EDC4-7B5D4A255A1A}"/>
              </a:ext>
            </a:extLst>
          </p:cNvPr>
          <p:cNvSpPr txBox="1"/>
          <p:nvPr/>
        </p:nvSpPr>
        <p:spPr>
          <a:xfrm>
            <a:off x="6478634" y="3211829"/>
            <a:ext cx="34355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14.09.218-05.10.05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308FE7-6603-BAEE-8B8D-C43F7B10DA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D8241D5-D88C-6B93-77BB-B0BAFE91F637}"/>
              </a:ext>
            </a:extLst>
          </p:cNvPr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A33A62-E594-7330-2107-F34B865719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963" y="921470"/>
            <a:ext cx="3470988" cy="500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454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140B7-514D-26AC-BAC1-33B08BCB4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E41CFA-EABF-5B9F-7683-26547D96B4B8}"/>
              </a:ext>
            </a:extLst>
          </p:cNvPr>
          <p:cNvSpPr txBox="1"/>
          <p:nvPr/>
        </p:nvSpPr>
        <p:spPr>
          <a:xfrm>
            <a:off x="6133402" y="2134611"/>
            <a:ext cx="408111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Третьяков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Трифон </a:t>
            </a:r>
            <a:r>
              <a:rPr lang="ru-RU" sz="3200" b="1" dirty="0" err="1">
                <a:solidFill>
                  <a:srgbClr val="393837"/>
                </a:solidFill>
                <a:latin typeface="NT"/>
              </a:rPr>
              <a:t>Абросимович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CF4F24-8777-9E63-8502-A0DC18FC8EA5}"/>
              </a:ext>
            </a:extLst>
          </p:cNvPr>
          <p:cNvSpPr txBox="1"/>
          <p:nvPr/>
        </p:nvSpPr>
        <p:spPr>
          <a:xfrm>
            <a:off x="6478634" y="3211829"/>
            <a:ext cx="26019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15.02.18-1992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82FCFB-90E4-A832-D4BD-ABFD424D09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B8D17D3-6785-C905-756E-1EB0B3D1E83B}"/>
              </a:ext>
            </a:extLst>
          </p:cNvPr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FF5F83-7173-A7A4-DE5F-B1A749B0974E}"/>
              </a:ext>
            </a:extLst>
          </p:cNvPr>
          <p:cNvSpPr txBox="1"/>
          <p:nvPr/>
        </p:nvSpPr>
        <p:spPr>
          <a:xfrm>
            <a:off x="6478634" y="3996659"/>
            <a:ext cx="4064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Батальон связи</a:t>
            </a:r>
          </a:p>
        </p:txBody>
      </p:sp>
      <p:pic>
        <p:nvPicPr>
          <p:cNvPr id="5" name="Picture 167">
            <a:extLst>
              <a:ext uri="{FF2B5EF4-FFF2-40B4-BE49-F238E27FC236}">
                <a16:creationId xmlns:a16="http://schemas.microsoft.com/office/drawing/2014/main" id="{D96DD2D0-B286-E796-FCF5-C775A0FBB08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120949" y="939133"/>
            <a:ext cx="3623945" cy="513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933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279F4-618F-FBE6-F959-17DFFF0AD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112F99-63BE-6A24-911C-723BBA807E8E}"/>
              </a:ext>
            </a:extLst>
          </p:cNvPr>
          <p:cNvSpPr txBox="1"/>
          <p:nvPr/>
        </p:nvSpPr>
        <p:spPr>
          <a:xfrm>
            <a:off x="6133402" y="2134611"/>
            <a:ext cx="403347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</a:rPr>
              <a:t>Кондюков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Василий Дмитриевич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C6F7B-F0A3-A762-4546-0F8A9C540422}"/>
              </a:ext>
            </a:extLst>
          </p:cNvPr>
          <p:cNvSpPr txBox="1"/>
          <p:nvPr/>
        </p:nvSpPr>
        <p:spPr>
          <a:xfrm>
            <a:off x="6478634" y="3211829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1903 -1983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217C18-680B-2906-AC81-A1C85FDFC0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6651789-B59E-BB7C-AFC9-B2556D1F3669}"/>
              </a:ext>
            </a:extLst>
          </p:cNvPr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EC81DC-FB4E-0202-961A-C4C020FEF72B}"/>
              </a:ext>
            </a:extLst>
          </p:cNvPr>
          <p:cNvSpPr txBox="1"/>
          <p:nvPr/>
        </p:nvSpPr>
        <p:spPr>
          <a:xfrm>
            <a:off x="5449078" y="3996659"/>
            <a:ext cx="50945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393837"/>
                </a:solidFill>
                <a:latin typeface="NT Somic" pitchFamily="50" charset="-52"/>
              </a:rPr>
              <a:t>363 отдельный истребительно- противотанковый дивизион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3A7D91-178D-FCAC-4882-0B16181776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5" y="942392"/>
            <a:ext cx="3442997" cy="49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045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93AD9-0289-639C-4518-404EBB9DE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47D53D-8BB5-8E11-1246-726696E47877}"/>
              </a:ext>
            </a:extLst>
          </p:cNvPr>
          <p:cNvSpPr txBox="1"/>
          <p:nvPr/>
        </p:nvSpPr>
        <p:spPr>
          <a:xfrm>
            <a:off x="6133402" y="2134611"/>
            <a:ext cx="40275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Норкина</a:t>
            </a:r>
          </a:p>
          <a:p>
            <a:r>
              <a:rPr lang="ru-RU" sz="3200" b="1" dirty="0" err="1">
                <a:solidFill>
                  <a:srgbClr val="393837"/>
                </a:solidFill>
                <a:latin typeface="NT"/>
              </a:rPr>
              <a:t>Ефросенья</a:t>
            </a:r>
            <a:r>
              <a:rPr lang="ru-RU" sz="3200" b="1" dirty="0">
                <a:solidFill>
                  <a:srgbClr val="393837"/>
                </a:solidFill>
                <a:latin typeface="NT"/>
              </a:rPr>
              <a:t> Марковна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936DAB-8397-ED3D-5811-18E378D56E82}"/>
              </a:ext>
            </a:extLst>
          </p:cNvPr>
          <p:cNvSpPr txBox="1"/>
          <p:nvPr/>
        </p:nvSpPr>
        <p:spPr>
          <a:xfrm>
            <a:off x="6478634" y="3211829"/>
            <a:ext cx="36439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02.10.28-12.15.2011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8EA16C-3D53-B765-5F9F-F2E94573B3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B1E65B0-4F73-EC11-9A0A-7E14D4C8FB74}"/>
              </a:ext>
            </a:extLst>
          </p:cNvPr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92268C-A96F-911F-0D89-6D0D6CDC88C2}"/>
              </a:ext>
            </a:extLst>
          </p:cNvPr>
          <p:cNvSpPr txBox="1"/>
          <p:nvPr/>
        </p:nvSpPr>
        <p:spPr>
          <a:xfrm>
            <a:off x="6478634" y="3996659"/>
            <a:ext cx="40649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393837"/>
                </a:solidFill>
                <a:latin typeface="NT Somic" pitchFamily="50" charset="-52"/>
              </a:rPr>
              <a:t>Участник трудового фронта, приравненный к участникам Великой Отечественной войны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A351802-5A74-4385-7577-61073438FC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962" y="942391"/>
            <a:ext cx="3508311" cy="498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792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5CD77-377A-949D-ACC8-7EA7A207A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A19F9-03F4-2633-BE0D-0B8FE6D68B91}"/>
              </a:ext>
            </a:extLst>
          </p:cNvPr>
          <p:cNvSpPr txBox="1"/>
          <p:nvPr/>
        </p:nvSpPr>
        <p:spPr>
          <a:xfrm>
            <a:off x="6133402" y="2134611"/>
            <a:ext cx="36132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Васильев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Василий Тарасович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AE3641-FED2-E972-327B-5ED5EDD4EE58}"/>
              </a:ext>
            </a:extLst>
          </p:cNvPr>
          <p:cNvSpPr txBox="1"/>
          <p:nvPr/>
        </p:nvSpPr>
        <p:spPr>
          <a:xfrm>
            <a:off x="6478634" y="3211829"/>
            <a:ext cx="32271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15.03.20-03.08.90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8F763E-EC25-2E0F-5010-CB7195C42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4E9D117-09DE-87C3-457D-415F7688FFC6}"/>
              </a:ext>
            </a:extLst>
          </p:cNvPr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F54F0E-3C58-C301-300C-ADB73B2332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302" y="933061"/>
            <a:ext cx="3508310" cy="496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432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AB31F-9327-5BD5-B4DB-3CF8E40F8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87BFFC-805C-EB94-2636-110FB376844F}"/>
              </a:ext>
            </a:extLst>
          </p:cNvPr>
          <p:cNvSpPr txBox="1"/>
          <p:nvPr/>
        </p:nvSpPr>
        <p:spPr>
          <a:xfrm>
            <a:off x="6133402" y="2134611"/>
            <a:ext cx="380681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Протасов</a:t>
            </a: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Максим Нестерович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C0471B-752C-9CC7-70F2-44CD5673F3D2}"/>
              </a:ext>
            </a:extLst>
          </p:cNvPr>
          <p:cNvSpPr txBox="1"/>
          <p:nvPr/>
        </p:nvSpPr>
        <p:spPr>
          <a:xfrm>
            <a:off x="6478634" y="3211829"/>
            <a:ext cx="3256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ХХ.ХХ.ХХ-21.01.76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68ACE1-FE42-99E4-2F56-290B25556B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3D5826A-64A4-FD46-AC64-ABC89EAFFE96}"/>
              </a:ext>
            </a:extLst>
          </p:cNvPr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FCD1C-EAA6-4C7C-78EE-0DF72E8EEDB5}"/>
              </a:ext>
            </a:extLst>
          </p:cNvPr>
          <p:cNvSpPr txBox="1"/>
          <p:nvPr/>
        </p:nvSpPr>
        <p:spPr>
          <a:xfrm>
            <a:off x="6478634" y="3996659"/>
            <a:ext cx="40649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212 стрелковая дивизия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3AE21A-7983-0E7E-246C-CB3B1AB1A2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926" y="961053"/>
            <a:ext cx="3557685" cy="502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7471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60</Words>
  <Application>Microsoft Office PowerPoint</Application>
  <PresentationFormat>Широкоэкранный</PresentationFormat>
  <Paragraphs>30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NT</vt:lpstr>
      <vt:lpstr>NT Somic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samojlova2020@mail.ru</cp:lastModifiedBy>
  <cp:revision>67</cp:revision>
  <dcterms:created xsi:type="dcterms:W3CDTF">2023-09-17T09:55:00Z</dcterms:created>
  <dcterms:modified xsi:type="dcterms:W3CDTF">2026-04-26T07:26:37Z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