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>
        <p:scale>
          <a:sx n="96" d="100"/>
          <a:sy n="96" d="100"/>
        </p:scale>
        <p:origin x="-197" y="-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75984" y="2173870"/>
            <a:ext cx="340394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Керхер</a:t>
            </a:r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 Кондрат</a:t>
            </a: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Кондратьевич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75984" y="3251088"/>
            <a:ext cx="50638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26.07.1918 – 17.10.1988 г.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975984" y="3996656"/>
            <a:ext cx="55659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Прадед ученицы </a:t>
            </a:r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4 а класса Новосельцевой </a:t>
            </a:r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Златы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Труженик тыла</a:t>
            </a:r>
          </a:p>
          <a:p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84" y="1413832"/>
            <a:ext cx="3326632" cy="4016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17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USER</cp:lastModifiedBy>
  <cp:revision>64</cp:revision>
  <dcterms:created xsi:type="dcterms:W3CDTF">2023-09-17T09:55:00Z</dcterms:created>
  <dcterms:modified xsi:type="dcterms:W3CDTF">2026-04-23T19:13:36Z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