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>
        <p:scale>
          <a:sx n="96" d="100"/>
          <a:sy n="96" d="100"/>
        </p:scale>
        <p:origin x="-197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79756" y="2190270"/>
            <a:ext cx="382931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Прасина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Федосья</a:t>
            </a:r>
            <a:endParaRPr lang="ru-RU" sz="3200" b="1" dirty="0" smtClean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Ивановна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45005" y="3267488"/>
            <a:ext cx="52927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22.10.1921 – 08.12.1995 г.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0" y="61249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34108" y="3880237"/>
            <a:ext cx="60083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Прабабушка ученицы 4 а класса </a:t>
            </a:r>
            <a:r>
              <a:rPr lang="ru-RU" sz="3200" smtClean="0">
                <a:solidFill>
                  <a:srgbClr val="393837"/>
                </a:solidFill>
                <a:latin typeface="NT Somic" pitchFamily="50" charset="-52"/>
              </a:rPr>
              <a:t>Новосельцевой Златы</a:t>
            </a:r>
            <a:endParaRPr lang="ru-RU" sz="3200" dirty="0" smtClean="0">
              <a:solidFill>
                <a:srgbClr val="393837"/>
              </a:solidFill>
              <a:latin typeface="NT Somic" pitchFamily="50" charset="-52"/>
            </a:endParaRPr>
          </a:p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Труженик тыла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674" y="1511648"/>
            <a:ext cx="3315858" cy="397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USER</cp:lastModifiedBy>
  <cp:revision>65</cp:revision>
  <dcterms:created xsi:type="dcterms:W3CDTF">2023-09-17T09:55:00Z</dcterms:created>
  <dcterms:modified xsi:type="dcterms:W3CDTF">2026-04-23T19:12:21Z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