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slideLayouts/slideLayout9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7.xml" ContentType="application/vnd.openxmlformats-officedocument.presentationml.slideLayout+xml"/>
  <Override PartName="/docProps/custom.xml" ContentType="application/vnd.openxmlformats-officedocument.custom-properties+xml"/>
  <Override PartName="/ppt/slideLayouts/slideLayout11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presentation.xml" ContentType="application/vnd.openxmlformats-officedocument.presentationml.presentation.main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sldMasterIdLst>
    <p:sldMasterId id="2147483648" r:id="rId1"/>
  </p:sldMasterIdLst>
  <p:sldIdLst>
    <p:sldId id="256" r:id="rId3"/>
  </p:sldIdLst>
  <p:sldSz cx="12192000" cy="6858000"/>
  <p:notesSz cx="12192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howGuides="1" snapToGrid="0">
      <p:cViewPr varScale="1">
        <p:scale>
          <a:sx n="114" d="100"/>
          <a:sy n="114" d="100"/>
        </p:scale>
        <p:origin x="492" y="102"/>
      </p:cViewPr>
      <p:guideLst>
        <p:guide pos="2160" orient="horz"/>
        <p:guide pos="3840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presProps" Target="presProps.xml" /><Relationship Id="rId5" Type="http://schemas.openxmlformats.org/officeDocument/2006/relationships/tableStyles" Target="tableStyles.xml" /><Relationship Id="rId6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0CF11A0-E26A-4718-B105-0A16BEB452F0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140506E-3271-4956-A882-AF4CB37ED174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x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0CF11A0-E26A-4718-B105-0A16BEB452F0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140506E-3271-4956-A882-AF4CB37ED174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itleAndTx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0CF11A0-E26A-4718-B105-0A16BEB452F0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140506E-3271-4956-A882-AF4CB37ED174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0CF11A0-E26A-4718-B105-0A16BEB452F0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140506E-3271-4956-A882-AF4CB37ED174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secHead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0CF11A0-E26A-4718-B105-0A16BEB452F0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140506E-3271-4956-A882-AF4CB37ED174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0CF11A0-E26A-4718-B105-0A16BEB452F0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140506E-3271-4956-A882-AF4CB37ED174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TxTwoObj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0CF11A0-E26A-4718-B105-0A16BEB452F0}" type="datetimeFigureOut">
              <a:rPr lang="ru-RU"/>
              <a:t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140506E-3271-4956-A882-AF4CB37ED174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Only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0CF11A0-E26A-4718-B105-0A16BEB452F0}" type="datetimeFigureOut">
              <a:rPr lang="ru-RU"/>
              <a:t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140506E-3271-4956-A882-AF4CB37ED174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0CF11A0-E26A-4718-B105-0A16BEB452F0}" type="datetimeFigureOut">
              <a:rPr lang="ru-RU"/>
              <a:t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140506E-3271-4956-A882-AF4CB37ED174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Tx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0CF11A0-E26A-4718-B105-0A16BEB452F0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140506E-3271-4956-A882-AF4CB37ED174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picTx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0CF11A0-E26A-4718-B105-0A16BEB452F0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140506E-3271-4956-A882-AF4CB37ED174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blipFill>
          <a:blip r:embed="rId13">
            <a:lum/>
          </a:blip>
          <a:stretch/>
        </a:blip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0CF11A0-E26A-4718-B105-0A16BEB452F0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140506E-3271-4956-A882-AF4CB37ED174}" type="slidenum">
              <a:rPr lang="ru-RU"/>
              <a:t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 bwMode="auto">
          <a:xfrm>
            <a:off x="6133402" y="2134611"/>
            <a:ext cx="4222382" cy="1067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3200" b="1">
                <a:solidFill>
                  <a:srgbClr val="393837"/>
                </a:solidFill>
                <a:latin typeface="NT"/>
              </a:rPr>
              <a:t>Кондюкова</a:t>
            </a:r>
            <a:endParaRPr/>
          </a:p>
          <a:p>
            <a:pPr>
              <a:defRPr/>
            </a:pPr>
            <a:r>
              <a:rPr lang="ru-RU" sz="3200" b="1">
                <a:solidFill>
                  <a:srgbClr val="393837"/>
                </a:solidFill>
                <a:latin typeface="NT"/>
              </a:rPr>
              <a:t>Тамара Васильевна</a:t>
            </a:r>
            <a:endParaRPr/>
          </a:p>
        </p:txBody>
      </p:sp>
      <p:sp>
        <p:nvSpPr>
          <p:cNvPr id="3" name="TextBox 2"/>
          <p:cNvSpPr txBox="1"/>
          <p:nvPr/>
        </p:nvSpPr>
        <p:spPr bwMode="auto">
          <a:xfrm>
            <a:off x="6478634" y="3211829"/>
            <a:ext cx="4386890" cy="5794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3200">
                <a:solidFill>
                  <a:srgbClr val="393837"/>
                </a:solidFill>
                <a:latin typeface="NT Somic"/>
              </a:rPr>
              <a:t>27.01.1941-18.01.2010</a:t>
            </a:r>
            <a:endParaRPr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821271" y="530352"/>
            <a:ext cx="4454817" cy="578344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 bwMode="auto">
          <a:xfrm>
            <a:off x="9704695" y="1026367"/>
            <a:ext cx="1464048" cy="559837"/>
          </a:xfrm>
          <a:prstGeom prst="rect">
            <a:avLst/>
          </a:prstGeom>
          <a:solidFill>
            <a:srgbClr val="FFFC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TextBox 7"/>
          <p:cNvSpPr txBox="1"/>
          <p:nvPr/>
        </p:nvSpPr>
        <p:spPr bwMode="auto">
          <a:xfrm>
            <a:off x="6478634" y="3996659"/>
            <a:ext cx="4141998" cy="1463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800">
                <a:solidFill>
                  <a:srgbClr val="393837"/>
                </a:solidFill>
                <a:latin typeface="NT Somic"/>
              </a:rPr>
              <a:t>С 14 лет работа в колхозе дояркой. Награждена медалями:                               «За трудовое отличие»,                              «За доблестный труд»,                    «Ветеран труда».</a:t>
            </a:r>
            <a:endParaRPr sz="1800">
              <a:solidFill>
                <a:srgbClr val="393837"/>
              </a:solidFill>
              <a:latin typeface="NT Somic"/>
            </a:endParaRPr>
          </a:p>
        </p:txBody>
      </p:sp>
      <p:pic>
        <p:nvPicPr>
          <p:cNvPr id="103965992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flipH="0" flipV="0">
            <a:off x="1247830" y="1163483"/>
            <a:ext cx="3601698" cy="451718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R7-Office/2024.1.1.375</Application>
  <DocSecurity>0</DocSecurity>
  <PresentationFormat>Широкоэкранный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Даша Якубовская</dc:creator>
  <cp:keywords/>
  <dc:description/>
  <dc:identifier/>
  <dc:language/>
  <cp:lastModifiedBy>Мария Ретина</cp:lastModifiedBy>
  <cp:revision>63</cp:revision>
  <dcterms:created xsi:type="dcterms:W3CDTF">2023-09-17T09:55:00Z</dcterms:created>
  <dcterms:modified xsi:type="dcterms:W3CDTF">2026-04-23T16:11:47Z</dcterms:modified>
  <cp:category/>
  <cp:contentStatus/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C5FEE19638764D2DB17183BBF499A177_12</vt:lpwstr>
  </property>
  <property fmtid="{D5CDD505-2E9C-101B-9397-08002B2CF9AE}" pid="3" name="KSOProductBuildVer">
    <vt:lpwstr>1049-12.2.0.23196</vt:lpwstr>
  </property>
</Properties>
</file>