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custom.xml" ContentType="application/vnd.openxmlformats-officedocument.custom-properties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sldIdLst>
    <p:sldId id="256" r:id="rId3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howGuides="1" snapToGrid="0">
      <p:cViewPr varScale="1">
        <p:scale>
          <a:sx n="114" d="100"/>
          <a:sy n="114" d="100"/>
        </p:scale>
        <p:origin x="492" y="102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presProps" Target="presProps.xml" /><Relationship Id="rId5" Type="http://schemas.openxmlformats.org/officeDocument/2006/relationships/tableStyles" Target="tableStyles.xml" /><Relationship Id="rId6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lum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0CF11A0-E26A-4718-B105-0A16BEB452F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140506E-3271-4956-A882-AF4CB37ED174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6133402" y="2134611"/>
            <a:ext cx="4186861" cy="1067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Кондюкова</a:t>
            </a:r>
            <a:endParaRPr/>
          </a:p>
          <a:p>
            <a:pPr>
              <a:defRPr/>
            </a:pPr>
            <a:r>
              <a:rPr lang="ru-RU" sz="3200" b="1">
                <a:solidFill>
                  <a:srgbClr val="393837"/>
                </a:solidFill>
                <a:latin typeface="NT"/>
              </a:rPr>
              <a:t>Василиса Петровна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478634" y="3211829"/>
            <a:ext cx="4386890" cy="5794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393837"/>
                </a:solidFill>
                <a:latin typeface="NT Somic"/>
              </a:rPr>
              <a:t>10.09.1905-30.08.1994</a:t>
            </a:r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 flipH="0" flipV="0">
            <a:off x="6631349" y="3996658"/>
            <a:ext cx="3985322" cy="1189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solidFill>
                  <a:srgbClr val="393837"/>
                </a:solidFill>
                <a:latin typeface="NT Somic"/>
              </a:rPr>
              <a:t>Многодетная мама. В военное время, пока муж был на фронте, воспитывала и поднимала детей одна.</a:t>
            </a:r>
            <a:endParaRPr sz="180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377068714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1134154" y="960858"/>
            <a:ext cx="3829050" cy="48493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Широкоэкранный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Даша Якубовская</dc:creator>
  <cp:keywords/>
  <dc:description/>
  <dc:identifier/>
  <dc:language/>
  <cp:lastModifiedBy>Мария Ретина</cp:lastModifiedBy>
  <cp:revision>63</cp:revision>
  <dcterms:created xsi:type="dcterms:W3CDTF">2023-09-17T09:55:00Z</dcterms:created>
  <dcterms:modified xsi:type="dcterms:W3CDTF">2026-04-23T16:11:36Z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