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4" d="100"/>
          <a:sy n="114" d="100"/>
        </p:scale>
        <p:origin x="492" y="102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133401" y="2134611"/>
            <a:ext cx="4548411" cy="1067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Кондюков </a:t>
            </a:r>
            <a:endParaRPr/>
          </a:p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Василий Дмитриевич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478633" y="3211828"/>
            <a:ext cx="4386889" cy="5794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393837"/>
                </a:solidFill>
                <a:latin typeface="NT Somic"/>
              </a:rPr>
              <a:t>14.03.1903-15.06.1983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 flipH="0" flipV="0">
            <a:off x="6095999" y="3996658"/>
            <a:ext cx="5499389" cy="228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393837"/>
                </a:solidFill>
                <a:latin typeface="NT Somic"/>
              </a:rPr>
              <a:t>До войны работал в колхозе полеводом</a:t>
            </a:r>
            <a:r>
              <a:rPr lang="ru-RU" sz="1600">
                <a:solidFill>
                  <a:srgbClr val="393837"/>
                </a:solidFill>
                <a:latin typeface="NT Somic"/>
              </a:rPr>
              <a:t> </a:t>
            </a:r>
            <a:r>
              <a:rPr lang="ru-RU" sz="1600">
                <a:solidFill>
                  <a:srgbClr val="393837"/>
                </a:solidFill>
                <a:latin typeface="NT Somic"/>
              </a:rPr>
              <a:t>и животноводом. В войну был бойцом противотанкового дивизиона. Служил ефрейтором с 1942 -1945гг.                                                                          Награжден </a:t>
            </a:r>
            <a:r>
              <a:rPr lang="ru-RU" sz="1600">
                <a:solidFill>
                  <a:srgbClr val="393837"/>
                </a:solidFill>
                <a:latin typeface="NT Somic"/>
              </a:rPr>
              <a:t>медалями: «За отвагу»,                                                  «За победу  над Германией»,                                                            «Победы в войне 1941 - 1945гг.»,                                                                                            «За боевые заслуги»,                                                                                             «За доблестный труд»,                                                                   «За освоение целинных земель».</a:t>
            </a:r>
            <a:r>
              <a:rPr lang="ru-RU" sz="1600">
                <a:solidFill>
                  <a:srgbClr val="393837"/>
                </a:solidFill>
                <a:latin typeface="NT Somic"/>
              </a:rPr>
              <a:t> </a:t>
            </a:r>
            <a:endParaRPr sz="180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102598393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144949" y="983675"/>
            <a:ext cx="3905249" cy="48767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Даша Якубовская</dc:creator>
  <cp:keywords/>
  <dc:description/>
  <dc:identifier/>
  <dc:language/>
  <cp:lastModifiedBy>Мария Ретина</cp:lastModifiedBy>
  <cp:revision>64</cp:revision>
  <dcterms:created xsi:type="dcterms:W3CDTF">2023-09-17T09:55:00Z</dcterms:created>
  <dcterms:modified xsi:type="dcterms:W3CDTF">2026-04-23T16:11:25Z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