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4" d="100"/>
          <a:sy n="114" d="100"/>
        </p:scale>
        <p:origin x="492" y="102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133402" y="2134611"/>
            <a:ext cx="3726884" cy="1067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Кондюков </a:t>
            </a:r>
            <a:endParaRPr/>
          </a:p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Пётр Васильевич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478634" y="3211829"/>
            <a:ext cx="4386890" cy="57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393837"/>
                </a:solidFill>
                <a:latin typeface="NT Somic"/>
              </a:rPr>
              <a:t>01.05.1939-06.07.2013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 flipH="0" flipV="0">
            <a:off x="6478634" y="3996658"/>
            <a:ext cx="4859145" cy="146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solidFill>
                  <a:srgbClr val="393837"/>
                </a:solidFill>
                <a:latin typeface="NT Somic"/>
              </a:rPr>
              <a:t>животновод товарищества «Каменское» Тюменского района. Почетное звание «Заслуженный работник сельского хозяйства РФ».                                     Ветеран труда.</a:t>
            </a:r>
            <a:endParaRPr lang="ru-RU" sz="320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97269320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299867" y="978320"/>
            <a:ext cx="3497624" cy="4887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Даша Якубовская</dc:creator>
  <cp:keywords/>
  <dc:description/>
  <dc:identifier/>
  <dc:language/>
  <cp:lastModifiedBy>Мария Ретина</cp:lastModifiedBy>
  <cp:revision>63</cp:revision>
  <dcterms:created xsi:type="dcterms:W3CDTF">2023-09-17T09:55:00Z</dcterms:created>
  <dcterms:modified xsi:type="dcterms:W3CDTF">2026-04-23T16:11:10Z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