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5" r:id="rId2"/>
    <p:sldId id="296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32321"/>
    <a:srgbClr val="FFFCF2"/>
    <a:srgbClr val="F4F4F2"/>
    <a:srgbClr val="FFFFCC"/>
    <a:srgbClr val="E0C082"/>
    <a:srgbClr val="9C7F46"/>
    <a:srgbClr val="39383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-77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3402" y="2134611"/>
            <a:ext cx="434606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Фархутдинов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Мингали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</a:t>
            </a:r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Хатиповыч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58753" y="3211829"/>
            <a:ext cx="51637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07.04.1925 -10.06.1984г.г.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549153" y="3765176"/>
            <a:ext cx="56029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393837"/>
                </a:solidFill>
                <a:latin typeface="NT Somic" pitchFamily="50" charset="-52"/>
              </a:rPr>
              <a:t>Прапрадедушка ученика 1А </a:t>
            </a:r>
            <a:r>
              <a:rPr lang="ru-RU" sz="2000" dirty="0" err="1" smtClean="0">
                <a:solidFill>
                  <a:srgbClr val="393837"/>
                </a:solidFill>
                <a:latin typeface="NT Somic" pitchFamily="50" charset="-52"/>
              </a:rPr>
              <a:t>классса</a:t>
            </a:r>
            <a:r>
              <a:rPr lang="ru-RU" sz="2000" dirty="0" smtClean="0">
                <a:solidFill>
                  <a:srgbClr val="393837"/>
                </a:solidFill>
                <a:latin typeface="NT Somic" pitchFamily="50" charset="-52"/>
              </a:rPr>
              <a:t> Каменской СОШ Ануфриева Георгия.</a:t>
            </a:r>
            <a:endParaRPr lang="ru-RU" sz="2000" dirty="0" smtClean="0">
              <a:solidFill>
                <a:srgbClr val="393837"/>
              </a:solidFill>
              <a:latin typeface="NT Somic" pitchFamily="50" charset="-52"/>
            </a:endParaRPr>
          </a:p>
          <a:p>
            <a:pPr algn="just"/>
            <a:endParaRPr lang="ru-RU" sz="2000" dirty="0" smtClean="0">
              <a:solidFill>
                <a:srgbClr val="393837"/>
              </a:solidFill>
              <a:latin typeface="NT Somic" pitchFamily="50" charset="-52"/>
            </a:endParaRPr>
          </a:p>
          <a:p>
            <a:pPr algn="just"/>
            <a:r>
              <a:rPr lang="ru-RU" sz="2000" dirty="0" smtClean="0">
                <a:solidFill>
                  <a:srgbClr val="393837"/>
                </a:solidFill>
                <a:latin typeface="NT Somic" pitchFamily="50" charset="-52"/>
              </a:rPr>
              <a:t> </a:t>
            </a:r>
            <a:r>
              <a:rPr lang="ru-RU" sz="2000" dirty="0" smtClean="0">
                <a:solidFill>
                  <a:srgbClr val="393837"/>
                </a:solidFill>
                <a:latin typeface="NT Somic" pitchFamily="50" charset="-52"/>
              </a:rPr>
              <a:t>Награжден Орденом Красной Звезды и медалью «За освоение целинных земель».</a:t>
            </a:r>
            <a:endParaRPr lang="en-US" sz="2000" dirty="0" smtClean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9" name="Рисунок 8" descr="IMG_20260422_10562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42450" y="941295"/>
            <a:ext cx="3508846" cy="493955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37465" y="2353464"/>
            <a:ext cx="308610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Фамилия</a:t>
            </a:r>
          </a:p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Имя Отчество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37465" y="3379255"/>
            <a:ext cx="38026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ХХ.ХХ.ХХ-ХХ.ХХ.ХХ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84" y="1005840"/>
            <a:ext cx="6030976" cy="505702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737465" y="4175721"/>
            <a:ext cx="4064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текст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34</Words>
  <Application>Microsoft Office PowerPoint</Application>
  <PresentationFormat>Произвольный</PresentationFormat>
  <Paragraphs>10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Ануфриева Людмила</cp:lastModifiedBy>
  <cp:revision>66</cp:revision>
  <dcterms:created xsi:type="dcterms:W3CDTF">2023-09-17T09:55:00Z</dcterms:created>
  <dcterms:modified xsi:type="dcterms:W3CDTF">2026-04-23T04:47:54Z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</Properties>
</file>