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95" r:id="rId2"/>
    <p:sldId id="296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232321"/>
    <a:srgbClr val="FFFCF2"/>
    <a:srgbClr val="F4F4F2"/>
    <a:srgbClr val="FFFFCC"/>
    <a:srgbClr val="E0C082"/>
    <a:srgbClr val="9C7F46"/>
    <a:srgbClr val="393837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17" autoAdjust="0"/>
    <p:restoredTop sz="94660"/>
  </p:normalViewPr>
  <p:slideViewPr>
    <p:cSldViewPr snapToGrid="0" showGuides="1">
      <p:cViewPr varScale="1">
        <p:scale>
          <a:sx n="106" d="100"/>
          <a:sy n="106" d="100"/>
        </p:scale>
        <p:origin x="-774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pPr/>
              <a:t>23.04.2026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pPr/>
              <a:t>23.04.2026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pPr/>
              <a:t>23.04.2026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pPr/>
              <a:t>23.04.2026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pPr/>
              <a:t>23.04.2026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pPr/>
              <a:t>23.04.2026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pPr/>
              <a:t>23.04.2026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pPr/>
              <a:t>23.04.2026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pPr/>
              <a:t>23.04.2026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pPr/>
              <a:t>23.04.2026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pPr/>
              <a:t>23.04.2026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CF11A0-E26A-4718-B105-0A16BEB452F0}" type="datetimeFigureOut">
              <a:rPr lang="ru-RU" smtClean="0"/>
              <a:pPr/>
              <a:t>23.04.2026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40506E-3271-4956-A882-AF4CB37ED17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39814" y="2134611"/>
            <a:ext cx="411843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err="1" smtClean="0">
                <a:solidFill>
                  <a:srgbClr val="393837"/>
                </a:solidFill>
                <a:latin typeface="NT"/>
              </a:rPr>
              <a:t>Гильманов</a:t>
            </a:r>
            <a:endParaRPr lang="ru-RU" sz="3200" b="1" dirty="0" smtClean="0">
              <a:solidFill>
                <a:srgbClr val="393837"/>
              </a:solidFill>
              <a:latin typeface="NT"/>
            </a:endParaRPr>
          </a:p>
          <a:p>
            <a:r>
              <a:rPr lang="ru-RU" sz="3200" b="1" dirty="0" err="1" smtClean="0">
                <a:solidFill>
                  <a:srgbClr val="393837"/>
                </a:solidFill>
                <a:latin typeface="NT"/>
              </a:rPr>
              <a:t>Амир</a:t>
            </a:r>
            <a:r>
              <a:rPr lang="ru-RU" sz="3200" b="1" dirty="0" smtClean="0">
                <a:solidFill>
                  <a:srgbClr val="393837"/>
                </a:solidFill>
                <a:latin typeface="NT"/>
              </a:rPr>
              <a:t> </a:t>
            </a:r>
            <a:r>
              <a:rPr lang="ru-RU" sz="3200" b="1" dirty="0" smtClean="0">
                <a:solidFill>
                  <a:srgbClr val="393837"/>
                </a:solidFill>
                <a:latin typeface="NT"/>
              </a:rPr>
              <a:t>Филиппович</a:t>
            </a:r>
            <a:endParaRPr lang="ru-RU" sz="3200" b="1" dirty="0">
              <a:solidFill>
                <a:srgbClr val="393837"/>
              </a:solidFill>
              <a:latin typeface="N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212542" y="3211829"/>
            <a:ext cx="4777264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393837"/>
                </a:solidFill>
                <a:latin typeface="NT Somic" pitchFamily="50" charset="-52"/>
              </a:rPr>
              <a:t>__.__.1924 - дата смерти </a:t>
            </a:r>
            <a:r>
              <a:rPr lang="ru-RU" sz="2000" dirty="0" smtClean="0">
                <a:solidFill>
                  <a:srgbClr val="393837"/>
                </a:solidFill>
                <a:latin typeface="NT Somic" pitchFamily="50" charset="-52"/>
              </a:rPr>
              <a:t>неизвестна</a:t>
            </a:r>
          </a:p>
          <a:p>
            <a:r>
              <a:rPr lang="ru-RU" sz="1600" dirty="0" smtClean="0">
                <a:solidFill>
                  <a:srgbClr val="393837"/>
                </a:solidFill>
                <a:latin typeface="NT Somic" pitchFamily="50" charset="-52"/>
              </a:rPr>
              <a:t>Прадедушка ученика 1А класса </a:t>
            </a:r>
          </a:p>
          <a:p>
            <a:r>
              <a:rPr lang="ru-RU" sz="1600" dirty="0" smtClean="0">
                <a:solidFill>
                  <a:srgbClr val="393837"/>
                </a:solidFill>
                <a:latin typeface="NT Somic" pitchFamily="50" charset="-52"/>
              </a:rPr>
              <a:t>Каменской СОШ Ануфриева Георгия</a:t>
            </a:r>
            <a:endParaRPr lang="ru-RU" sz="1600" dirty="0" smtClean="0">
              <a:solidFill>
                <a:srgbClr val="393837"/>
              </a:solidFill>
              <a:latin typeface="NT Somic" pitchFamily="50" charset="-52"/>
            </a:endParaRPr>
          </a:p>
          <a:p>
            <a:r>
              <a:rPr lang="ru-RU" sz="1600" dirty="0" smtClean="0">
                <a:solidFill>
                  <a:srgbClr val="393837"/>
                </a:solidFill>
                <a:latin typeface="NT Somic" pitchFamily="50" charset="-52"/>
              </a:rPr>
              <a:t>Награжден Орденом Славы </a:t>
            </a:r>
            <a:r>
              <a:rPr lang="en-US" sz="1600" dirty="0" smtClean="0">
                <a:solidFill>
                  <a:srgbClr val="393837"/>
                </a:solidFill>
                <a:latin typeface="NT Somic" pitchFamily="50" charset="-52"/>
              </a:rPr>
              <a:t>III </a:t>
            </a:r>
            <a:r>
              <a:rPr lang="ru-RU" sz="1600" dirty="0" smtClean="0">
                <a:solidFill>
                  <a:srgbClr val="393837"/>
                </a:solidFill>
                <a:latin typeface="NT Somic" pitchFamily="50" charset="-52"/>
              </a:rPr>
              <a:t>степени</a:t>
            </a:r>
            <a:r>
              <a:rPr lang="ru-RU" sz="2400" dirty="0" smtClean="0">
                <a:solidFill>
                  <a:srgbClr val="393837"/>
                </a:solidFill>
                <a:latin typeface="NT Somic" pitchFamily="50" charset="-52"/>
              </a:rPr>
              <a:t>,</a:t>
            </a:r>
          </a:p>
          <a:p>
            <a:r>
              <a:rPr lang="ru-RU" sz="1600" dirty="0" smtClean="0">
                <a:solidFill>
                  <a:srgbClr val="393837"/>
                </a:solidFill>
                <a:latin typeface="NT Somic" pitchFamily="50" charset="-52"/>
              </a:rPr>
              <a:t>Медалью «За боевые заслуги»,</a:t>
            </a:r>
          </a:p>
          <a:p>
            <a:r>
              <a:rPr lang="ru-RU" sz="1600" dirty="0" smtClean="0">
                <a:solidFill>
                  <a:srgbClr val="393837"/>
                </a:solidFill>
                <a:latin typeface="NT Somic" pitchFamily="50" charset="-52"/>
              </a:rPr>
              <a:t>Медалью «За победу над Германией в </a:t>
            </a:r>
          </a:p>
          <a:p>
            <a:r>
              <a:rPr lang="ru-RU" sz="1600" dirty="0" smtClean="0">
                <a:solidFill>
                  <a:srgbClr val="393837"/>
                </a:solidFill>
                <a:latin typeface="NT Somic" pitchFamily="50" charset="-52"/>
              </a:rPr>
              <a:t>Великой Отечественной войне 1941-1945 гг.»</a:t>
            </a:r>
          </a:p>
          <a:p>
            <a:r>
              <a:rPr lang="ru-RU" sz="1600" dirty="0" smtClean="0">
                <a:solidFill>
                  <a:srgbClr val="393837"/>
                </a:solidFill>
                <a:latin typeface="NT Somic" pitchFamily="50" charset="-52"/>
              </a:rPr>
              <a:t>Медалью «За оборону Ленинграда»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953" y="467599"/>
            <a:ext cx="4454817" cy="578344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704695" y="1026367"/>
            <a:ext cx="1464048" cy="559837"/>
          </a:xfrm>
          <a:prstGeom prst="rect">
            <a:avLst/>
          </a:prstGeom>
          <a:solidFill>
            <a:srgbClr val="FFFC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 descr="IMG_20260422_15471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6200000">
            <a:off x="531594" y="1664754"/>
            <a:ext cx="5104782" cy="351441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737465" y="2353464"/>
            <a:ext cx="308610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393837"/>
                </a:solidFill>
                <a:latin typeface="NT"/>
              </a:rPr>
              <a:t>Фамилия</a:t>
            </a:r>
          </a:p>
          <a:p>
            <a:r>
              <a:rPr lang="ru-RU" sz="3200" b="1" dirty="0">
                <a:solidFill>
                  <a:srgbClr val="393837"/>
                </a:solidFill>
                <a:latin typeface="NT"/>
              </a:rPr>
              <a:t>Имя Отчество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737465" y="3379255"/>
            <a:ext cx="38026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solidFill>
                  <a:srgbClr val="393837"/>
                </a:solidFill>
                <a:latin typeface="NT Somic" pitchFamily="50" charset="-52"/>
              </a:rPr>
              <a:t>ХХ.ХХ.ХХ-ХХ.ХХ.ХХ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984" y="1005840"/>
            <a:ext cx="6030976" cy="505702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9704695" y="1026367"/>
            <a:ext cx="1464048" cy="559837"/>
          </a:xfrm>
          <a:prstGeom prst="rect">
            <a:avLst/>
          </a:prstGeom>
          <a:solidFill>
            <a:srgbClr val="FFFC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6737465" y="4175721"/>
            <a:ext cx="40649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393837"/>
                </a:solidFill>
                <a:latin typeface="NT Somic" pitchFamily="50" charset="-52"/>
              </a:rPr>
              <a:t>текст</a:t>
            </a:r>
            <a:endParaRPr lang="ru-RU" sz="3200" dirty="0">
              <a:solidFill>
                <a:srgbClr val="393837"/>
              </a:solidFill>
              <a:latin typeface="NT Somic" pitchFamily="50" charset="-52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53</Words>
  <Application>Microsoft Office PowerPoint</Application>
  <PresentationFormat>Произвольный</PresentationFormat>
  <Paragraphs>14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Даша Якубовская</dc:creator>
  <cp:lastModifiedBy>Ануфриева Людмила</cp:lastModifiedBy>
  <cp:revision>67</cp:revision>
  <dcterms:created xsi:type="dcterms:W3CDTF">2023-09-17T09:55:00Z</dcterms:created>
  <dcterms:modified xsi:type="dcterms:W3CDTF">2026-04-23T04:51:35Z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C5FEE19638764D2DB17183BBF499A177_12</vt:lpwstr>
  </property>
  <property fmtid="{D5CDD505-2E9C-101B-9397-08002B2CF9AE}" pid="3" name="KSOProductBuildVer">
    <vt:lpwstr>1049-12.2.0.23196</vt:lpwstr>
  </property>
</Properties>
</file>