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</p:sldMasterIdLst>
  <p:notesMasterIdLst>
    <p:notesMasterId r:id="rId2"/>
  </p:notesMasterIdLst>
  <p:sldIdLst>
    <p:sldId id="256" r:id="rId3"/>
    <p:sldId id="257" r:id="rId4"/>
  </p:sldIdLst>
  <p:sldSz type="screen16x9" cy="6858000" cx="12192000"/>
  <p:notesSz cx="6858000" cy="9144000"/>
  <p:defaultTextStyle>
    <a:defPPr>
      <a:defRPr lang="ru-RU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232321"/>
    <a:srgbClr val="FFFCF2"/>
    <a:srgbClr val="F4F4F2"/>
    <a:srgbClr val="FFFFCC"/>
    <a:srgbClr val="E0C082"/>
    <a:srgbClr val="9C7F46"/>
    <a:srgbClr val="39383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4617" autoAdjust="0"/>
    <p:restoredTop sz="94660"/>
  </p:normalViewPr>
  <p:slideViewPr>
    <p:cSldViewPr showGuides="1" snapToGrid="0">
      <p:cViewPr varScale="1">
        <p:scale>
          <a:sx n="114" d="100"/>
          <a:sy n="114" d="100"/>
        </p:scale>
        <p:origin x="49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tableStyles" Target="tableStyles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9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5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59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04859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59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9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18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1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2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lang="ru-RU"/>
              <a:t>Образец заголовка</a:t>
            </a:r>
          </a:p>
        </p:txBody>
      </p:sp>
      <p:sp>
        <p:nvSpPr>
          <p:cNvPr id="1048602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0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0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07" name="Объект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0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0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2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2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2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2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28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29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3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3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634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5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6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37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3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39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0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ru-RU"/>
              <a:t>Образец заголовка</a:t>
            </a:r>
          </a:p>
        </p:txBody>
      </p:sp>
      <p:sp>
        <p:nvSpPr>
          <p:cNvPr id="1048598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599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00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58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58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Объект с подписью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42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643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44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45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4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Рисунок с подписью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48612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lang="ru-RU"/>
          </a:p>
        </p:txBody>
      </p:sp>
      <p:sp>
        <p:nvSpPr>
          <p:cNvPr id="1048613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48614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615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1048616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image" Target="../media/image1.png"/><Relationship Id="rId1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 dpi="0">
          <a:blip xmlns:r="http://schemas.openxmlformats.org/officeDocument/2006/relationships" r:embed="rId12">
            <a:lum/>
          </a:blip>
          <a:srcRect/>
          <a:stretch>
            <a:fillRect/>
          </a:stretch>
        </a:blipFill>
      </p:bgPr>
    </p:bg>
    <p:spTree>
      <p:nvGrpSpPr>
        <p:cNvPr id="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ru-RU"/>
              <a:t>Образец заголовка</a:t>
            </a:r>
          </a:p>
        </p:txBody>
      </p:sp>
      <p:sp>
        <p:nvSpPr>
          <p:cNvPr id="1048577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48578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1048579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04858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TextBox 1"/>
          <p:cNvSpPr txBox="1"/>
          <p:nvPr/>
        </p:nvSpPr>
        <p:spPr>
          <a:xfrm>
            <a:off x="6133402" y="2134611"/>
            <a:ext cx="3815080" cy="1056640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sz="3200" lang="ru">
                <a:solidFill>
                  <a:srgbClr val="393837"/>
                </a:solidFill>
                <a:latin typeface="NT"/>
              </a:rPr>
              <a:t>К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у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л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а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к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о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в</a:t>
            </a:r>
            <a:r>
              <a:rPr altLang="ru" b="1" dirty="0" sz="3200" lang="en-US">
                <a:solidFill>
                  <a:srgbClr val="393837"/>
                </a:solidFill>
                <a:latin typeface="NT"/>
              </a:rPr>
              <a:t> </a:t>
            </a:r>
            <a:endParaRPr altLang="en-US" lang="zh-CN"/>
          </a:p>
          <a:p>
            <a:r>
              <a:rPr b="1" dirty="0" sz="3200" lang="ru">
                <a:solidFill>
                  <a:srgbClr val="393837"/>
                </a:solidFill>
                <a:latin typeface="NT"/>
              </a:rPr>
              <a:t>А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л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е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к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с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е</a:t>
            </a:r>
            <a:r>
              <a:rPr b="1" dirty="0" sz="3200" lang="ru">
                <a:solidFill>
                  <a:srgbClr val="393837"/>
                </a:solidFill>
                <a:latin typeface="NT"/>
              </a:rPr>
              <a:t>й</a:t>
            </a:r>
            <a:r>
              <a:rPr altLang="ru" b="1" dirty="0" sz="3200" lang="en-US">
                <a:solidFill>
                  <a:srgbClr val="393837"/>
                </a:solidFill>
                <a:latin typeface="NT"/>
              </a:rPr>
              <a:t> </a:t>
            </a:r>
            <a:r>
              <a:rPr altLang="ru" b="1" dirty="0" sz="3200" lang="ru">
                <a:solidFill>
                  <a:srgbClr val="393837"/>
                </a:solidFill>
                <a:latin typeface="NT"/>
              </a:rPr>
              <a:t>И</a:t>
            </a:r>
            <a:r>
              <a:rPr altLang="ru" b="1" dirty="0" sz="3200" lang="ru">
                <a:solidFill>
                  <a:srgbClr val="393837"/>
                </a:solidFill>
                <a:latin typeface="NT"/>
              </a:rPr>
              <a:t>в</a:t>
            </a:r>
            <a:r>
              <a:rPr altLang="ru" b="1" dirty="0" sz="3200" lang="ru">
                <a:solidFill>
                  <a:srgbClr val="393837"/>
                </a:solidFill>
                <a:latin typeface="NT"/>
              </a:rPr>
              <a:t>а</a:t>
            </a:r>
            <a:r>
              <a:rPr altLang="ru" b="1" dirty="0" sz="3200" lang="ru">
                <a:solidFill>
                  <a:srgbClr val="393837"/>
                </a:solidFill>
                <a:latin typeface="NT"/>
              </a:rPr>
              <a:t>н</a:t>
            </a:r>
            <a:r>
              <a:rPr altLang="ru" b="1" dirty="0" sz="3200" lang="ru">
                <a:solidFill>
                  <a:srgbClr val="393837"/>
                </a:solidFill>
                <a:latin typeface="NT"/>
              </a:rPr>
              <a:t>о</a:t>
            </a:r>
            <a:r>
              <a:rPr altLang="ru" b="1" dirty="0" sz="3200" lang="ru">
                <a:solidFill>
                  <a:srgbClr val="393837"/>
                </a:solidFill>
                <a:latin typeface="NT"/>
              </a:rPr>
              <a:t>в</a:t>
            </a:r>
            <a:r>
              <a:rPr altLang="ru" b="1" dirty="0" sz="3200" lang="ru">
                <a:solidFill>
                  <a:srgbClr val="393837"/>
                </a:solidFill>
                <a:latin typeface="NT"/>
              </a:rPr>
              <a:t>и</a:t>
            </a:r>
            <a:r>
              <a:rPr altLang="ru" b="1" dirty="0" sz="3200" lang="ru">
                <a:solidFill>
                  <a:srgbClr val="393837"/>
                </a:solidFill>
                <a:latin typeface="NT"/>
              </a:rPr>
              <a:t>ч</a:t>
            </a:r>
            <a:endParaRPr altLang="en-US" lang="zh-CN"/>
          </a:p>
        </p:txBody>
      </p:sp>
      <p:sp>
        <p:nvSpPr>
          <p:cNvPr id="1048585" name="TextBox 2"/>
          <p:cNvSpPr txBox="1"/>
          <p:nvPr/>
        </p:nvSpPr>
        <p:spPr>
          <a:xfrm>
            <a:off x="6478634" y="3211829"/>
            <a:ext cx="4996180" cy="574040"/>
          </a:xfrm>
          <a:prstGeom prst="rect"/>
          <a:noFill/>
        </p:spPr>
        <p:txBody>
          <a:bodyPr rtlCol="0" wrap="none">
            <a:spAutoFit/>
          </a:bodyPr>
          <a:p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7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.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0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2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.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1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9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2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6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 </a:t>
            </a:r>
            <a:r>
              <a:rPr altLang="ru" dirty="0" sz="3200" lang="ru">
                <a:solidFill>
                  <a:srgbClr val="393837"/>
                </a:solidFill>
                <a:latin typeface="NT Somic" pitchFamily="50" charset="-52"/>
              </a:rPr>
              <a:t>г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.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 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-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1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5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.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0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2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.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2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0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0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8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 </a:t>
            </a:r>
            <a:r>
              <a:rPr altLang="ru" dirty="0" sz="3200" lang="ru">
                <a:solidFill>
                  <a:srgbClr val="393837"/>
                </a:solidFill>
                <a:latin typeface="NT Somic" pitchFamily="50" charset="-52"/>
              </a:rPr>
              <a:t>г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.</a:t>
            </a:r>
            <a:r>
              <a:rPr altLang="ru" dirty="0" sz="3200" lang="en-US">
                <a:solidFill>
                  <a:srgbClr val="393837"/>
                </a:solidFill>
                <a:latin typeface="NT Somic" pitchFamily="50" charset="-52"/>
              </a:rPr>
              <a:t> </a:t>
            </a:r>
            <a:endParaRPr altLang="en-US" lang="zh-CN"/>
          </a:p>
        </p:txBody>
      </p:sp>
      <p:pic>
        <p:nvPicPr>
          <p:cNvPr id="2097152" name="Рисунок 3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821271" y="530352"/>
            <a:ext cx="4454817" cy="5783447"/>
          </a:xfrm>
          <a:prstGeom prst="rect"/>
        </p:spPr>
      </p:pic>
      <p:sp>
        <p:nvSpPr>
          <p:cNvPr id="1048586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/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587" name="TextBox 7"/>
          <p:cNvSpPr txBox="1"/>
          <p:nvPr/>
        </p:nvSpPr>
        <p:spPr>
          <a:xfrm>
            <a:off x="6478634" y="3996659"/>
            <a:ext cx="4064958" cy="1539241"/>
          </a:xfrm>
          <a:prstGeom prst="rect"/>
          <a:noFill/>
        </p:spPr>
        <p:txBody>
          <a:bodyPr rtlCol="0" wrap="square">
            <a:spAutoFit/>
          </a:bodyPr>
          <a:p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У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ч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а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с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т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н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и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к</a:t>
            </a:r>
            <a:r>
              <a:rPr altLang="ru" dirty="0" sz="3200" lang="en-US" smtClean="0">
                <a:solidFill>
                  <a:srgbClr val="393837"/>
                </a:solidFill>
                <a:latin typeface="NT Somic" pitchFamily="50" charset="-52"/>
              </a:rPr>
              <a:t> 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В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О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В</a:t>
            </a:r>
            <a:r>
              <a:rPr altLang="ru" dirty="0" sz="3200" lang="en-US" smtClean="0">
                <a:solidFill>
                  <a:srgbClr val="393837"/>
                </a:solidFill>
                <a:latin typeface="NT Somic" pitchFamily="50" charset="-52"/>
              </a:rPr>
              <a:t>.</a:t>
            </a:r>
            <a:r>
              <a:rPr altLang="ru" dirty="0" sz="3200" lang="en-US" smtClean="0">
                <a:solidFill>
                  <a:srgbClr val="393837"/>
                </a:solidFill>
                <a:latin typeface="NT Somic" pitchFamily="50" charset="-52"/>
              </a:rPr>
              <a:t> </a:t>
            </a:r>
            <a:r>
              <a:rPr altLang="ru" dirty="0" sz="3200" lang="en-US" smtClean="0">
                <a:solidFill>
                  <a:srgbClr val="393837"/>
                </a:solidFill>
                <a:latin typeface="NT Somic" pitchFamily="50" charset="-52"/>
              </a:rPr>
              <a:t> 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М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е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х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а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н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и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к</a:t>
            </a:r>
            <a:r>
              <a:rPr altLang="ru" dirty="0" sz="3200" lang="en-US" smtClean="0">
                <a:solidFill>
                  <a:srgbClr val="393837"/>
                </a:solidFill>
                <a:latin typeface="NT Somic" pitchFamily="50" charset="-52"/>
              </a:rPr>
              <a:t>-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в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о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д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и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т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е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л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ь</a:t>
            </a:r>
            <a:r>
              <a:rPr altLang="ru" dirty="0" sz="3200" lang="en-US" smtClean="0">
                <a:solidFill>
                  <a:srgbClr val="393837"/>
                </a:solidFill>
                <a:latin typeface="NT Somic" pitchFamily="50" charset="-52"/>
              </a:rPr>
              <a:t> 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т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а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н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к</a:t>
            </a:r>
            <a:r>
              <a:rPr altLang="ru" dirty="0" sz="3200" lang="ru" smtClean="0">
                <a:solidFill>
                  <a:srgbClr val="393837"/>
                </a:solidFill>
                <a:latin typeface="NT Somic" pitchFamily="50" charset="-52"/>
              </a:rPr>
              <a:t>а</a:t>
            </a:r>
            <a:r>
              <a:rPr altLang="ru" dirty="0" sz="3200" lang="en-US" smtClean="0">
                <a:solidFill>
                  <a:srgbClr val="393837"/>
                </a:solidFill>
                <a:latin typeface="NT Somic" pitchFamily="50" charset="-52"/>
              </a:rPr>
              <a:t>.</a:t>
            </a:r>
            <a:r>
              <a:rPr altLang="ru" dirty="0" sz="3200" lang="en-US" smtClean="0">
                <a:solidFill>
                  <a:srgbClr val="393837"/>
                </a:solidFill>
                <a:latin typeface="NT Somic" pitchFamily="50" charset="-52"/>
              </a:rPr>
              <a:t> </a:t>
            </a:r>
            <a:endParaRPr dirty="0" sz="3200" lang="ru-RU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2097155" name=""/>
          <p:cNvPicPr>
            <a:picLocks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 rot="0">
            <a:off x="775382" y="825601"/>
            <a:ext cx="4546593" cy="5248006"/>
          </a:xfrm>
          <a:prstGeom prst="rect"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extBox 1"/>
          <p:cNvSpPr txBox="1"/>
          <p:nvPr/>
        </p:nvSpPr>
        <p:spPr>
          <a:xfrm>
            <a:off x="6737465" y="2353464"/>
            <a:ext cx="2913380" cy="1056640"/>
          </a:xfrm>
          <a:prstGeom prst="rect"/>
          <a:noFill/>
        </p:spPr>
        <p:txBody>
          <a:bodyPr rtlCol="0" wrap="none">
            <a:spAutoFit/>
          </a:bodyPr>
          <a:p>
            <a:r>
              <a:rPr b="1" dirty="0" sz="3200" lang="ru-RU">
                <a:solidFill>
                  <a:srgbClr val="393837"/>
                </a:solidFill>
                <a:latin typeface="NT"/>
              </a:rPr>
              <a:t>Фамилия</a:t>
            </a:r>
          </a:p>
          <a:p>
            <a:r>
              <a:rPr b="1" dirty="0" sz="3200" lang="ru-RU">
                <a:solidFill>
                  <a:srgbClr val="393837"/>
                </a:solidFill>
                <a:latin typeface="NT"/>
              </a:rPr>
              <a:t>Имя Отчество</a:t>
            </a:r>
          </a:p>
        </p:txBody>
      </p:sp>
      <p:sp>
        <p:nvSpPr>
          <p:cNvPr id="1048589" name="TextBox 2"/>
          <p:cNvSpPr txBox="1"/>
          <p:nvPr/>
        </p:nvSpPr>
        <p:spPr>
          <a:xfrm>
            <a:off x="6737465" y="3379255"/>
            <a:ext cx="3903979" cy="57404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3200" lang="ru-RU">
                <a:solidFill>
                  <a:srgbClr val="393837"/>
                </a:solidFill>
                <a:latin typeface="NT Somic" pitchFamily="50" charset="-52"/>
              </a:rPr>
              <a:t>ХХ.ХХ.ХХ-ХХ.ХХ.ХХ</a:t>
            </a:r>
          </a:p>
        </p:txBody>
      </p:sp>
      <p:pic>
        <p:nvPicPr>
          <p:cNvPr id="2097153" name="Рисунок 4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506984" y="1005840"/>
            <a:ext cx="6030976" cy="5057029"/>
          </a:xfrm>
          <a:prstGeom prst="rect"/>
        </p:spPr>
      </p:pic>
      <p:sp>
        <p:nvSpPr>
          <p:cNvPr id="1048590" name="Прямоугольник 5"/>
          <p:cNvSpPr/>
          <p:nvPr/>
        </p:nvSpPr>
        <p:spPr>
          <a:xfrm>
            <a:off x="9704695" y="1026367"/>
            <a:ext cx="1464048" cy="559837"/>
          </a:xfrm>
          <a:prstGeom prst="rect"/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ru-RU"/>
          </a:p>
        </p:txBody>
      </p:sp>
      <p:sp>
        <p:nvSpPr>
          <p:cNvPr id="1048591" name="TextBox 6"/>
          <p:cNvSpPr txBox="1"/>
          <p:nvPr/>
        </p:nvSpPr>
        <p:spPr>
          <a:xfrm>
            <a:off x="6737465" y="4175721"/>
            <a:ext cx="4064958" cy="584775"/>
          </a:xfrm>
          <a:prstGeom prst="rect"/>
          <a:noFill/>
        </p:spPr>
        <p:txBody>
          <a:bodyPr rtlCol="0" wrap="square">
            <a:spAutoFit/>
          </a:bodyPr>
          <a:p>
            <a:r>
              <a:rPr dirty="0" sz="3200" lang="ru-RU" smtClean="0">
                <a:solidFill>
                  <a:srgbClr val="393837"/>
                </a:solidFill>
                <a:latin typeface="NT Somic" pitchFamily="50" charset="-52"/>
              </a:rPr>
              <a:t>текст</a:t>
            </a:r>
            <a:endParaRPr dirty="0" sz="3200" lang="ru-RU">
              <a:solidFill>
                <a:srgbClr val="393837"/>
              </a:solidFill>
              <a:latin typeface="NT Somic" pitchFamily="50" charset="-5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-935269987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-935269987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Office135616331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Презентация PowerPoint</dc:title>
  <dc:creator>Даша Якубовская</dc:creator>
  <cp:lastModifiedBy>Директор</cp:lastModifiedBy>
  <dcterms:created xsi:type="dcterms:W3CDTF">2023-09-16T23:55:00Z</dcterms:created>
  <dcterms:modified xsi:type="dcterms:W3CDTF">2026-04-16T14:04:14Z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