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68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4148" y="1959429"/>
            <a:ext cx="5930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Данилов Иван </a:t>
            </a:r>
            <a:r>
              <a:rPr lang="ru-RU" sz="4000" b="1" dirty="0" err="1" smtClean="0"/>
              <a:t>Фадеевич</a:t>
            </a:r>
            <a:r>
              <a:rPr lang="ru-RU" sz="4000" b="1" dirty="0" smtClean="0"/>
              <a:t> </a:t>
            </a:r>
            <a:endParaRPr lang="ru-RU" sz="40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9543" y="2808514"/>
            <a:ext cx="5394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11.04.1911-24.12.1964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Дед Ив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70732" y="927463"/>
            <a:ext cx="3496373" cy="497694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342709" y="3814354"/>
            <a:ext cx="60742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Медаль </a:t>
            </a:r>
            <a:r>
              <a:rPr lang="ru-RU" sz="2400" dirty="0" smtClean="0"/>
              <a:t>«За отвагу</a:t>
            </a:r>
            <a:r>
              <a:rPr lang="ru-RU" sz="2400" dirty="0" smtClean="0"/>
              <a:t>» </a:t>
            </a:r>
          </a:p>
          <a:p>
            <a:endParaRPr lang="ru-RU" sz="2400" dirty="0" smtClean="0"/>
          </a:p>
          <a:p>
            <a:r>
              <a:rPr lang="ru-RU" sz="2400" dirty="0" smtClean="0"/>
              <a:t>Орден </a:t>
            </a:r>
            <a:r>
              <a:rPr lang="ru-RU" sz="2400" dirty="0" smtClean="0"/>
              <a:t>Отечественной войны </a:t>
            </a:r>
            <a:r>
              <a:rPr lang="en-US" sz="2400" dirty="0" smtClean="0"/>
              <a:t>II</a:t>
            </a:r>
            <a:r>
              <a:rPr lang="ru-RU" sz="2400" dirty="0" smtClean="0"/>
              <a:t> степени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14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1</cp:lastModifiedBy>
  <cp:revision>65</cp:revision>
  <dcterms:created xsi:type="dcterms:W3CDTF">2023-09-17T09:55:00Z</dcterms:created>
  <dcterms:modified xsi:type="dcterms:W3CDTF">2026-04-21T17:17:12Z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