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66" r:id="rId2"/>
    <p:sldId id="267" r:id="rId3"/>
    <p:sldId id="268" r:id="rId4"/>
    <p:sldId id="269" r:id="rId5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082"/>
    <a:srgbClr val="9C7F46"/>
    <a:srgbClr val="FFFFCC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-25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B6647-41AD-4310-AF0D-95B80E71138B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A2C51-32BA-4E18-A98D-474CB418B3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545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4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2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9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6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7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4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76088" y="2344857"/>
            <a:ext cx="61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NT"/>
              </a:rPr>
              <a:t>Третьяков Трифон </a:t>
            </a:r>
            <a:r>
              <a:rPr lang="ru-RU" sz="2800" b="1" dirty="0" err="1">
                <a:latin typeface="NT"/>
              </a:rPr>
              <a:t>Абросимович</a:t>
            </a:r>
            <a:r>
              <a:rPr lang="ru-RU" sz="2800" b="1" dirty="0">
                <a:latin typeface="NT"/>
              </a:rPr>
              <a:t> </a:t>
            </a:r>
            <a:endParaRPr lang="ru-RU" sz="2800" b="1" dirty="0" smtClean="0">
              <a:latin typeface="NT"/>
            </a:endParaRPr>
          </a:p>
          <a:p>
            <a:pPr algn="ctr"/>
            <a:r>
              <a:rPr lang="ru-RU" sz="2800" b="1" dirty="0" smtClean="0">
                <a:latin typeface="NT"/>
              </a:rPr>
              <a:t>15.02.1918-6.11.1992</a:t>
            </a:r>
            <a:endParaRPr lang="ru-RU" sz="2800" b="1" dirty="0"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25019" y="3454660"/>
            <a:ext cx="58074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/>
                <a:ea typeface="Calibri"/>
                <a:cs typeface="Times New Roman"/>
              </a:rPr>
              <a:t>Родился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1918 году в селе Нижний </a:t>
            </a:r>
            <a:r>
              <a:rPr lang="ru-RU" sz="1600" dirty="0" err="1" smtClean="0">
                <a:latin typeface="Times New Roman"/>
                <a:ea typeface="Calibri"/>
                <a:cs typeface="Times New Roman"/>
              </a:rPr>
              <a:t>Манай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,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Упоровского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района,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Тюменской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области. В июле 1941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был призван в ряды Советской армии связистом с Новой Заимки.  Служил в 713 отделении батальонной связи. В декабре получил ранение под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Москвой, снаряд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попал в машину перевозившую солдат, выжил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он и водитель автомобиля.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26.03.1942 уволен в запас по ранению. С войны пришел с 4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медалями.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Работал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кладовщиком, учетчиком. Прожил Трифон </a:t>
            </a:r>
            <a:r>
              <a:rPr lang="ru-RU" sz="1600" dirty="0" err="1" smtClean="0">
                <a:latin typeface="Times New Roman"/>
                <a:ea typeface="Calibri"/>
                <a:cs typeface="Times New Roman"/>
              </a:rPr>
              <a:t>Абросимович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74 года. </a:t>
            </a:r>
            <a:endParaRPr lang="ru-RU" sz="16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287" y="885707"/>
            <a:ext cx="3624269" cy="513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64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0525" y="2247580"/>
            <a:ext cx="58416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NT"/>
              </a:rPr>
              <a:t>Сотников Александр Акимович</a:t>
            </a:r>
          </a:p>
          <a:p>
            <a:pPr algn="ctr"/>
            <a:r>
              <a:rPr lang="ru-RU" sz="2800" b="1" dirty="0" smtClean="0">
                <a:latin typeface="NT"/>
              </a:rPr>
              <a:t>1906-1946</a:t>
            </a:r>
            <a:endParaRPr lang="ru-RU" sz="2800" b="1" dirty="0"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32703" y="3776789"/>
            <a:ext cx="1221016" cy="892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32703" y="3468947"/>
            <a:ext cx="59194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3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1906 г в деревне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Шумиловка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Яшкинского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района, Кемеровской области. Призывался на войну 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Яшкинского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РВК, раз.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Хопкино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1941 году. Звание младший сержант. Прошел всю войну, служил в стрелковых полках, артиллерийских полках,  учебном полке снайперов. Ни раз находился в госпиталях. Было у Александра Акимовича 5 ранений. В 1943 году был награжден Медалью «За боевые заслуги». Вернулся с войны весной 1945 года, вскоре умер, последнее ранение оказалось очень тяжелым. 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0" y="919084"/>
            <a:ext cx="4204118" cy="500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57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89511" y="2344857"/>
            <a:ext cx="58486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NT"/>
                <a:cs typeface="Times New Roman" panose="02020603050405020304" pitchFamily="18" charset="0"/>
              </a:rPr>
              <a:t>Якимов Григорий Николаевич</a:t>
            </a:r>
            <a:endParaRPr lang="ru-RU" sz="2800" dirty="0">
              <a:latin typeface="NT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NT"/>
                <a:cs typeface="Times New Roman" panose="02020603050405020304" pitchFamily="18" charset="0"/>
              </a:rPr>
              <a:t>1911-19.12.1941</a:t>
            </a:r>
            <a:endParaRPr lang="ru-RU" sz="2800" dirty="0">
              <a:latin typeface="N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95" y="530351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89511" y="3505185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Родился в 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1911 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 в 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Тугулыме, Свердловской области. 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Призывался на войну с </a:t>
            </a:r>
            <a:r>
              <a:rPr lang="ru-RU" sz="16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Тугулымского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РВК 19.09.1941 года. Младший сержант, помощник командира отделения. Был убит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Калининской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область,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Тургиновский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д.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Селино 19.12.1941 года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ожесточенных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боев за город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9" y="912980"/>
            <a:ext cx="4042428" cy="501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95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76088" y="2108042"/>
            <a:ext cx="61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latin typeface="NT"/>
                <a:cs typeface="Times New Roman" panose="02020603050405020304" pitchFamily="18" charset="0"/>
              </a:rPr>
              <a:t>Изегов</a:t>
            </a:r>
            <a:r>
              <a:rPr lang="ru-RU" sz="2800" b="1" dirty="0">
                <a:latin typeface="NT"/>
                <a:cs typeface="Times New Roman" panose="02020603050405020304" pitchFamily="18" charset="0"/>
              </a:rPr>
              <a:t> Иван Романович </a:t>
            </a:r>
            <a:br>
              <a:rPr lang="ru-RU" sz="2800" b="1" dirty="0">
                <a:latin typeface="NT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NT"/>
                <a:cs typeface="Times New Roman" panose="02020603050405020304" pitchFamily="18" charset="0"/>
              </a:rPr>
              <a:t>10.08.1915 </a:t>
            </a:r>
            <a:r>
              <a:rPr lang="ru-RU" sz="2800" b="1" dirty="0">
                <a:latin typeface="NT"/>
                <a:cs typeface="Times New Roman" panose="02020603050405020304" pitchFamily="18" charset="0"/>
              </a:rPr>
              <a:t>– </a:t>
            </a:r>
            <a:r>
              <a:rPr lang="ru-RU" sz="2800" b="1" dirty="0" smtClean="0">
                <a:latin typeface="NT"/>
                <a:cs typeface="Times New Roman" panose="02020603050405020304" pitchFamily="18" charset="0"/>
              </a:rPr>
              <a:t>05.11.1944</a:t>
            </a:r>
            <a:endParaRPr lang="ru-RU" sz="2800" dirty="0">
              <a:latin typeface="N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25019" y="3181744"/>
            <a:ext cx="58074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августа 1915 году в селе Троицкое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Тугулымском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районе, Свердловской области.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войны работал председателем колхоза. 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ризван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Тугулымский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РВК 27 августа 1941г. Являлся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инициаторов снайперского движения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Волховском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фронте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Приказом № 6/н от 24 марта 1942 года по войскам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Волховского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фронта награждён орденом Красного Знамени. По имеющимся сведениям, окончательным итогом его снайперской деятельности стали 172 истреблённых врага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ноября 1944 года, погиб в бою за город Ригу. Приказом № 849/н от 16 декабря 1944 года по войскам 42-й Армии посмертно награждён орденом Александра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Невского.</a:t>
            </a:r>
            <a:endParaRPr lang="ru-RU" sz="1600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00" y="940290"/>
            <a:ext cx="3998431" cy="496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844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2434</TotalTime>
  <Words>286</Words>
  <Application>Microsoft Office PowerPoint</Application>
  <PresentationFormat>Произвольный</PresentationFormat>
  <Paragraphs>11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Третьяковы</cp:lastModifiedBy>
  <cp:revision>51</cp:revision>
  <cp:lastPrinted>2023-09-20T07:09:39Z</cp:lastPrinted>
  <dcterms:created xsi:type="dcterms:W3CDTF">2023-09-17T09:55:10Z</dcterms:created>
  <dcterms:modified xsi:type="dcterms:W3CDTF">2026-04-22T14:10:29Z</dcterms:modified>
</cp:coreProperties>
</file>