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5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321"/>
    <a:srgbClr val="FFFCF2"/>
    <a:srgbClr val="F4F4F2"/>
    <a:srgbClr val="FFFFCC"/>
    <a:srgbClr val="E0C082"/>
    <a:srgbClr val="9C7F46"/>
    <a:srgbClr val="3938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1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4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23470" y="1521854"/>
            <a:ext cx="49735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393837"/>
                </a:solidFill>
                <a:latin typeface="NT"/>
              </a:rPr>
              <a:t>Сорокин Яков Кузьмич 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883608" y="2017341"/>
            <a:ext cx="48133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rgbClr val="393837"/>
                </a:solidFill>
                <a:latin typeface="NT Somic" pitchFamily="50" charset="-52"/>
              </a:rPr>
              <a:t>05.11.1910г.-12.12.1987г.</a:t>
            </a:r>
            <a:endParaRPr lang="ru-RU" sz="3200" dirty="0">
              <a:solidFill>
                <a:srgbClr val="393837"/>
              </a:solidFill>
              <a:latin typeface="NT Somic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132173" y="2397211"/>
            <a:ext cx="6417275" cy="3739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dirty="0" smtClean="0">
                <a:solidFill>
                  <a:srgbClr val="393837"/>
                </a:solidFill>
                <a:latin typeface="NT Somic"/>
              </a:rPr>
              <a:t>Мой прадедушка</a:t>
            </a:r>
            <a:r>
              <a:rPr lang="ru-RU" sz="1700" dirty="0">
                <a:solidFill>
                  <a:srgbClr val="393837"/>
                </a:solidFill>
                <a:latin typeface="NT Somic"/>
              </a:rPr>
              <a:t>, </a:t>
            </a:r>
            <a:r>
              <a:rPr lang="ru-RU" sz="1700" dirty="0" smtClean="0">
                <a:solidFill>
                  <a:srgbClr val="393837"/>
                </a:solidFill>
                <a:latin typeface="NT Somic"/>
              </a:rPr>
              <a:t>был призван </a:t>
            </a:r>
            <a:r>
              <a:rPr lang="ru-RU" sz="1700" dirty="0">
                <a:solidFill>
                  <a:srgbClr val="393837"/>
                </a:solidFill>
                <a:latin typeface="NT Somic"/>
              </a:rPr>
              <a:t>на военную </a:t>
            </a:r>
            <a:r>
              <a:rPr lang="ru-RU" sz="1700" dirty="0" smtClean="0">
                <a:solidFill>
                  <a:srgbClr val="393837"/>
                </a:solidFill>
                <a:latin typeface="NT Somic"/>
              </a:rPr>
              <a:t>службу в </a:t>
            </a:r>
            <a:r>
              <a:rPr lang="ru-RU" sz="1700" dirty="0">
                <a:solidFill>
                  <a:srgbClr val="393837"/>
                </a:solidFill>
                <a:latin typeface="NT Somic"/>
              </a:rPr>
              <a:t>ряды советской </a:t>
            </a:r>
            <a:r>
              <a:rPr lang="ru-RU" sz="1700" dirty="0" smtClean="0">
                <a:solidFill>
                  <a:srgbClr val="393837"/>
                </a:solidFill>
                <a:latin typeface="NT Somic"/>
              </a:rPr>
              <a:t>армии 7 </a:t>
            </a:r>
            <a:r>
              <a:rPr lang="ru-RU" sz="1700" dirty="0" smtClean="0">
                <a:solidFill>
                  <a:srgbClr val="393837"/>
                </a:solidFill>
                <a:latin typeface="NT Somic"/>
              </a:rPr>
              <a:t>июля 1941г.</a:t>
            </a:r>
            <a:r>
              <a:rPr lang="ru-RU" sz="1700" dirty="0" smtClean="0">
                <a:solidFill>
                  <a:srgbClr val="393837"/>
                </a:solidFill>
                <a:latin typeface="NT Somic"/>
              </a:rPr>
              <a:t>, с </a:t>
            </a:r>
            <a:r>
              <a:rPr lang="ru-RU" sz="1700" dirty="0" smtClean="0">
                <a:solidFill>
                  <a:srgbClr val="393837"/>
                </a:solidFill>
                <a:latin typeface="NT Somic"/>
              </a:rPr>
              <a:t>работы, где с честью прошел всю войну. Во время войны был контужен, попал под артиллеристский обстрел. Участвуя в наступлении на г. Берлин проявил мужество и отвагу. Дошел до г. Берлина расписался на Рейхстаге. На счету, где служил дедушка, 7 сбитых самолетов противника. Вернулся с фронта живым, в звании ефрейтора. </a:t>
            </a:r>
          </a:p>
          <a:p>
            <a:r>
              <a:rPr lang="ru-RU" sz="1700" b="1" dirty="0" smtClean="0">
                <a:solidFill>
                  <a:srgbClr val="3938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T Somic"/>
              </a:rPr>
              <a:t>Награжден </a:t>
            </a:r>
            <a:r>
              <a:rPr lang="ru-RU" sz="1700" b="1" dirty="0">
                <a:solidFill>
                  <a:srgbClr val="3938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T Somic"/>
              </a:rPr>
              <a:t>Медалью «За отвагу», Орденом «Красной звезды», Орденом «Отечественной войны 1 степени», Орденом «Отечественной войны 2 степени», </a:t>
            </a:r>
            <a:r>
              <a:rPr lang="ru-RU" sz="1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T Somic"/>
              </a:rPr>
              <a:t>Медаль «За победу над Германией в Великой Отечественной войне 1941–1945 гг.», Орденом «Славы 3ст.»</a:t>
            </a:r>
            <a:endParaRPr lang="ru-RU" sz="1700" b="1" dirty="0">
              <a:solidFill>
                <a:srgbClr val="39383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T Somic"/>
            </a:endParaRPr>
          </a:p>
          <a:p>
            <a:endParaRPr lang="ru-RU" sz="1600" dirty="0" smtClean="0">
              <a:solidFill>
                <a:srgbClr val="393837"/>
              </a:solidFill>
              <a:latin typeface="NT Somic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653" y="932189"/>
            <a:ext cx="3587553" cy="485127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129</Words>
  <Application>Microsoft Office PowerPoint</Application>
  <PresentationFormat>Широкоэкранный</PresentationFormat>
  <Paragraphs>4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NT</vt:lpstr>
      <vt:lpstr>NT Somic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 Якубовская</dc:creator>
  <cp:lastModifiedBy>Пользователь Windows</cp:lastModifiedBy>
  <cp:revision>67</cp:revision>
  <dcterms:created xsi:type="dcterms:W3CDTF">2023-09-17T09:55:00Z</dcterms:created>
  <dcterms:modified xsi:type="dcterms:W3CDTF">2026-04-17T04:21:45Z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C5FEE19638764D2DB17183BBF499A177_12</vt:lpwstr>
  </property>
  <property fmtid="{D5CDD505-2E9C-101B-9397-08002B2CF9AE}" pid="3" name="KSOProductBuildVer">
    <vt:lpwstr>1049-12.2.0.23196</vt:lpwstr>
  </property>
</Properties>
</file>