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5" r:id="rId2"/>
    <p:sldId id="296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321"/>
    <a:srgbClr val="FFFCF2"/>
    <a:srgbClr val="F4F4F2"/>
    <a:srgbClr val="FFFFCC"/>
    <a:srgbClr val="E0C082"/>
    <a:srgbClr val="9C7F46"/>
    <a:srgbClr val="3938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17" autoAdjust="0"/>
    <p:restoredTop sz="80974" autoAdjust="0"/>
  </p:normalViewPr>
  <p:slideViewPr>
    <p:cSldViewPr snapToGrid="0" showGuides="1">
      <p:cViewPr varScale="1">
        <p:scale>
          <a:sx n="93" d="100"/>
          <a:sy n="93" d="100"/>
        </p:scale>
        <p:origin x="1290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33402" y="2134611"/>
            <a:ext cx="53222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rgbClr val="393837"/>
                </a:solidFill>
                <a:latin typeface="NT"/>
              </a:rPr>
              <a:t>Фефелов</a:t>
            </a:r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 Герман Григорьевич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78634" y="3211829"/>
            <a:ext cx="43877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393837"/>
                </a:solidFill>
                <a:latin typeface="NT Somic" pitchFamily="50" charset="-52"/>
              </a:rPr>
              <a:t>05.02.1924-21.11.2002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728813" y="3667875"/>
            <a:ext cx="48147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393837"/>
                </a:solidFill>
                <a:latin typeface="NT Somic" pitchFamily="50" charset="-52"/>
              </a:rPr>
              <a:t>Солдат Советской Армии ветеран Великой Отечественной Войны, с ноября 1942г по апрель 1945г, в составе 27й бригады-наводчик.</a:t>
            </a:r>
            <a:endParaRPr lang="ru-RU" sz="24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996" y="876886"/>
            <a:ext cx="3462391" cy="509671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37465" y="2353464"/>
            <a:ext cx="308610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393837"/>
                </a:solidFill>
                <a:latin typeface="NT"/>
              </a:rPr>
              <a:t>Фамилия</a:t>
            </a:r>
          </a:p>
          <a:p>
            <a:r>
              <a:rPr lang="ru-RU" sz="3200" b="1" dirty="0">
                <a:solidFill>
                  <a:srgbClr val="393837"/>
                </a:solidFill>
                <a:latin typeface="NT"/>
              </a:rPr>
              <a:t>Имя Отчество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737465" y="3379255"/>
            <a:ext cx="38026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</a:rPr>
              <a:t>ХХ.ХХ.ХХ-ХХ.ХХ.ХХ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984" y="1005840"/>
            <a:ext cx="6030976" cy="505702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737465" y="4175721"/>
            <a:ext cx="4064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393837"/>
                </a:solidFill>
                <a:latin typeface="NT Somic" pitchFamily="50" charset="-52"/>
              </a:rPr>
              <a:t>текст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29</Words>
  <Application>Microsoft Office PowerPoint</Application>
  <PresentationFormat>Широкоэкранный</PresentationFormat>
  <Paragraphs>7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NT</vt:lpstr>
      <vt:lpstr>NT Somic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Даша Якубовская</dc:creator>
  <cp:lastModifiedBy>user</cp:lastModifiedBy>
  <cp:revision>63</cp:revision>
  <dcterms:created xsi:type="dcterms:W3CDTF">2023-09-17T09:55:00Z</dcterms:created>
  <dcterms:modified xsi:type="dcterms:W3CDTF">2026-04-19T08:37:06Z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C5FEE19638764D2DB17183BBF499A177_12</vt:lpwstr>
  </property>
  <property fmtid="{D5CDD505-2E9C-101B-9397-08002B2CF9AE}" pid="3" name="KSOProductBuildVer">
    <vt:lpwstr>1049-12.2.0.23196</vt:lpwstr>
  </property>
</Properties>
</file>