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5" r:id="rId2"/>
    <p:sldId id="296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321"/>
    <a:srgbClr val="FFFCF2"/>
    <a:srgbClr val="F4F4F2"/>
    <a:srgbClr val="FFFFCC"/>
    <a:srgbClr val="E0C082"/>
    <a:srgbClr val="9C7F46"/>
    <a:srgbClr val="3938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17" autoAdjust="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36" y="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47887" y="2020547"/>
            <a:ext cx="330250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393837"/>
                </a:solidFill>
                <a:latin typeface="Minion Pro Med Cond" panose="02040506050201020203" pitchFamily="18" charset="0"/>
              </a:rPr>
              <a:t>        </a:t>
            </a:r>
            <a:r>
              <a:rPr lang="ru-RU" sz="3200" b="1" dirty="0" err="1">
                <a:solidFill>
                  <a:srgbClr val="393837"/>
                </a:solidFill>
                <a:latin typeface="Minion Pro Med Cond" panose="02040506050201020203" pitchFamily="18" charset="0"/>
              </a:rPr>
              <a:t>Головизин</a:t>
            </a:r>
            <a:endParaRPr lang="ru-RU" sz="3200" b="1" dirty="0">
              <a:solidFill>
                <a:srgbClr val="393837"/>
              </a:solidFill>
              <a:latin typeface="Minion Pro Med Cond" panose="02040506050201020203" pitchFamily="18" charset="0"/>
            </a:endParaRPr>
          </a:p>
          <a:p>
            <a:pPr algn="ctr"/>
            <a:r>
              <a:rPr lang="ru-RU" sz="3200" b="1" dirty="0">
                <a:solidFill>
                  <a:srgbClr val="393837"/>
                </a:solidFill>
                <a:latin typeface="Minion Pro Med Cond" panose="02040506050201020203" pitchFamily="18" charset="0"/>
              </a:rPr>
              <a:t>Николай Павлович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31412" y="3072314"/>
            <a:ext cx="19768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Minion Pro Med" panose="02040503050201020203" pitchFamily="18" charset="0"/>
              </a:rPr>
              <a:t>1920-1993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73" y="530352"/>
            <a:ext cx="4454817" cy="57834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574768" y="3790722"/>
            <a:ext cx="469010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393837"/>
                </a:solidFill>
                <a:latin typeface="Minion Pro SmBd Cond" panose="02040606060201020203" pitchFamily="18" charset="0"/>
              </a:rPr>
              <a:t>    </a:t>
            </a:r>
            <a:r>
              <a:rPr lang="ru-RU" sz="2800" dirty="0">
                <a:solidFill>
                  <a:srgbClr val="393837"/>
                </a:solidFill>
                <a:latin typeface="Minion Pro SmBd Cond" panose="02040606060201020203" pitchFamily="18" charset="0"/>
              </a:rPr>
              <a:t>263 Гаубичный артиллерийский полк</a:t>
            </a:r>
          </a:p>
          <a:p>
            <a:pPr algn="ctr"/>
            <a:r>
              <a:rPr lang="ru-RU" sz="2800" dirty="0">
                <a:solidFill>
                  <a:srgbClr val="393837"/>
                </a:solidFill>
                <a:latin typeface="Minion Pro SmBd Cond" panose="02040606060201020203" pitchFamily="18" charset="0"/>
              </a:rPr>
              <a:t>Младший лейтенант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1FA2E1E-CD47-446F-AF40-859E137FB3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836" y="914400"/>
            <a:ext cx="3502646" cy="5003779"/>
          </a:xfrm>
          <a:prstGeom prst="rect">
            <a:avLst/>
          </a:prstGeom>
        </p:spPr>
      </p:pic>
      <p:sp>
        <p:nvSpPr>
          <p:cNvPr id="10" name="Заголовок 9">
            <a:extLst>
              <a:ext uri="{FF2B5EF4-FFF2-40B4-BE49-F238E27FC236}">
                <a16:creationId xmlns:a16="http://schemas.microsoft.com/office/drawing/2014/main" id="{4FD26686-CA1F-4248-87FB-63BBFBB03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3000" y="5831633"/>
            <a:ext cx="5819775" cy="283418"/>
          </a:xfrm>
        </p:spPr>
        <p:txBody>
          <a:bodyPr>
            <a:normAutofit fontScale="90000"/>
          </a:bodyPr>
          <a:lstStyle/>
          <a:p>
            <a:r>
              <a:rPr lang="ru-RU" sz="1600" b="1" dirty="0"/>
              <a:t>Каменская СОШ </a:t>
            </a:r>
            <a:r>
              <a:rPr lang="ru-RU" sz="1600" b="1" dirty="0" err="1"/>
              <a:t>Головизина</a:t>
            </a:r>
            <a:r>
              <a:rPr lang="ru-RU" sz="1600" b="1" dirty="0"/>
              <a:t> Мирослава 1 А класс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C7FBABE-844A-4C07-9EDD-B18475710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135" y="507206"/>
            <a:ext cx="5478979" cy="584358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95C7350-439D-421C-8AEB-F95C3B3698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4599" y="488156"/>
            <a:ext cx="4667289" cy="584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4607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19</Words>
  <Application>Microsoft Office PowerPoint</Application>
  <PresentationFormat>Широкоэкранный</PresentationFormat>
  <Paragraphs>6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9" baseType="lpstr">
      <vt:lpstr>Arial</vt:lpstr>
      <vt:lpstr>Calibri</vt:lpstr>
      <vt:lpstr>Calibri Light</vt:lpstr>
      <vt:lpstr>Minion Pro Med</vt:lpstr>
      <vt:lpstr>Minion Pro Med Cond</vt:lpstr>
      <vt:lpstr>Minion Pro SmBd Cond</vt:lpstr>
      <vt:lpstr>Тема Office</vt:lpstr>
      <vt:lpstr>Каменская СОШ Головизина Мирослава 1 А класс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Даша Якубовская</dc:creator>
  <cp:lastModifiedBy>Татьяна</cp:lastModifiedBy>
  <cp:revision>66</cp:revision>
  <dcterms:created xsi:type="dcterms:W3CDTF">2023-09-17T09:55:00Z</dcterms:created>
  <dcterms:modified xsi:type="dcterms:W3CDTF">2026-04-17T06:40:09Z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C5FEE19638764D2DB17183BBF499A177_12</vt:lpwstr>
  </property>
  <property fmtid="{D5CDD505-2E9C-101B-9397-08002B2CF9AE}" pid="3" name="KSOProductBuildVer">
    <vt:lpwstr>1049-12.2.0.23196</vt:lpwstr>
  </property>
</Properties>
</file>