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media/image1.png" ContentType="image/png"/>
  <Override PartName="/ppt/media/image2.jpeg" ContentType="image/jpeg"/>
  <Override PartName="/ppt/media/image3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0DF16E3-FF14-4465-9ACC-F857F46613D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60AD13A-A3A2-4376-82E4-C29EDC0EA08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EB4392B-D94C-422B-A353-A6B95AEAF31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D84A52E-D850-491E-8B26-0B7BACC05A0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D71ABF8-7067-42C7-B9C2-E7E70C76608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E3B7D56-39BD-4F1D-8718-911520B06CC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D0E8580-9672-4D2D-9DA8-04883A45ED2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51A0201-CD00-4951-9178-EBAD97CB249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66A9E1A-3467-4CA4-A095-5931B79A685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0977680-898C-467E-8908-18FEA61D56A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E672315-E53C-4A6D-8548-E98775FD948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19667A4-991C-443F-9307-CC1F68542F3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D7CCBD8-3621-4DA4-9139-316EC5659143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1"/>
          <p:cNvSpPr/>
          <p:nvPr/>
        </p:nvSpPr>
        <p:spPr>
          <a:xfrm>
            <a:off x="5852880" y="2134440"/>
            <a:ext cx="364536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393837"/>
                </a:solidFill>
                <a:latin typeface="NT"/>
              </a:rPr>
              <a:t>Абдразаков  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393837"/>
                </a:solidFill>
                <a:latin typeface="NT"/>
              </a:rPr>
              <a:t>Ахмет Савельевич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TextBox 2"/>
          <p:cNvSpPr/>
          <p:nvPr/>
        </p:nvSpPr>
        <p:spPr>
          <a:xfrm>
            <a:off x="5607720" y="3211920"/>
            <a:ext cx="55440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393837"/>
                </a:solidFill>
                <a:latin typeface="NT Somic"/>
              </a:rPr>
              <a:t>19.07.1905 -19.01.1982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Прямоугольник 6"/>
          <p:cNvSpPr/>
          <p:nvPr/>
        </p:nvSpPr>
        <p:spPr>
          <a:xfrm>
            <a:off x="9704520" y="1026360"/>
            <a:ext cx="1463760" cy="559440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44" name="TextBox 7"/>
          <p:cNvSpPr/>
          <p:nvPr/>
        </p:nvSpPr>
        <p:spPr>
          <a:xfrm>
            <a:off x="5580000" y="3996720"/>
            <a:ext cx="4963320" cy="179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200" spc="-1" strike="noStrike">
                <a:solidFill>
                  <a:srgbClr val="393837"/>
                </a:solidFill>
                <a:latin typeface="NT Somic"/>
              </a:rPr>
              <a:t>В 1941 году ушел на фронт.Прошел всю войну и вернулся домой в 1945 году с Победой!Работал и поднял 6 детей.</a:t>
            </a:r>
            <a:r>
              <a:rPr b="0" lang="ru-RU" sz="2400" spc="-1" strike="noStrike">
                <a:solidFill>
                  <a:srgbClr val="393837"/>
                </a:solidFill>
                <a:latin typeface="NT Somic"/>
              </a:rPr>
              <a:t>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585720" y="530280"/>
            <a:ext cx="4454280" cy="5783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1"/>
          <p:cNvSpPr/>
          <p:nvPr/>
        </p:nvSpPr>
        <p:spPr>
          <a:xfrm>
            <a:off x="6875280" y="2353320"/>
            <a:ext cx="281016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393837"/>
                </a:solidFill>
                <a:latin typeface="NT"/>
              </a:rPr>
              <a:t>Фамилия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3200" spc="-1" strike="noStrike">
                <a:solidFill>
                  <a:srgbClr val="393837"/>
                </a:solidFill>
                <a:latin typeface="NT"/>
              </a:rPr>
              <a:t>Имя Отчество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TextBox 2"/>
          <p:cNvSpPr/>
          <p:nvPr/>
        </p:nvSpPr>
        <p:spPr>
          <a:xfrm>
            <a:off x="6476040" y="3379320"/>
            <a:ext cx="432504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393837"/>
                </a:solidFill>
                <a:latin typeface="NT Somic"/>
              </a:rPr>
              <a:t>ХХ.ХХ.ХХ-ХХ.ХХ.ХХ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" name="Рисунок 4" descr=""/>
          <p:cNvPicPr/>
          <p:nvPr/>
        </p:nvPicPr>
        <p:blipFill>
          <a:blip r:embed="rId1"/>
          <a:stretch/>
        </p:blipFill>
        <p:spPr>
          <a:xfrm>
            <a:off x="506880" y="1005840"/>
            <a:ext cx="6030720" cy="5056560"/>
          </a:xfrm>
          <a:prstGeom prst="rect">
            <a:avLst/>
          </a:prstGeom>
          <a:ln w="0">
            <a:noFill/>
          </a:ln>
        </p:spPr>
      </p:pic>
      <p:sp>
        <p:nvSpPr>
          <p:cNvPr id="49" name="Прямоугольник 5"/>
          <p:cNvSpPr/>
          <p:nvPr/>
        </p:nvSpPr>
        <p:spPr>
          <a:xfrm>
            <a:off x="9704520" y="1026360"/>
            <a:ext cx="1463760" cy="559440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0" name="TextBox 6"/>
          <p:cNvSpPr/>
          <p:nvPr/>
        </p:nvSpPr>
        <p:spPr>
          <a:xfrm>
            <a:off x="6737400" y="4175640"/>
            <a:ext cx="406476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393837"/>
                </a:solidFill>
                <a:latin typeface="NT Somic"/>
              </a:rPr>
              <a:t>текст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1539</TotalTime>
  <Application>LibreOffice/7.4.2.3$Windows_X86_64 LibreOffice_project/382eef1f22670f7f4118c8c2dd222ec7ad009daf</Application>
  <AppVersion>15.0000</AppVersion>
  <Words>10</Words>
  <Paragraphs>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2023-09-17T09:55:00Z</dcterms:created>
  <dc:creator>Даша Якубовская</dc:creator>
  <dc:description/>
  <dc:language>ru-RU</dc:language>
  <cp:lastModifiedBy/>
  <dcterms:modified xsi:type="dcterms:W3CDTF">2026-04-22T19:33:34Z</dcterms:modified>
  <cp:revision>64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  <property fmtid="{D5CDD505-2E9C-101B-9397-08002B2CF9AE}" pid="4" name="PresentationFormat">
    <vt:lpwstr>Широкоэкранный</vt:lpwstr>
  </property>
  <property fmtid="{D5CDD505-2E9C-101B-9397-08002B2CF9AE}" pid="5" name="Slides">
    <vt:i4>2</vt:i4>
  </property>
</Properties>
</file>