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2321"/>
    <a:srgbClr val="FFFCF2"/>
    <a:srgbClr val="F4F4F2"/>
    <a:srgbClr val="FFFFCC"/>
    <a:srgbClr val="E0C082"/>
    <a:srgbClr val="9C7F46"/>
    <a:srgbClr val="3938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17" autoAdjust="0"/>
    <p:restoredTop sz="94660"/>
  </p:normalViewPr>
  <p:slideViewPr>
    <p:cSldViewPr snapToGrid="0" showGuides="1">
      <p:cViewPr varScale="1">
        <p:scale>
          <a:sx n="70" d="100"/>
          <a:sy n="70" d="100"/>
        </p:scale>
        <p:origin x="75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3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44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45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46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647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4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4858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048590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1048591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592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048614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1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104861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1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7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048598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59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1048600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01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04860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0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104860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0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8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48619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20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1048621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22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048624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25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26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104862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2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9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048630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31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32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33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34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1048635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36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04859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104859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59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1048582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583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7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48638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39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40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1048641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42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7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48608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1048609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10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1048611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12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048577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578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F11A0-E26A-4718-B105-0A16BEB452F0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1048579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048580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4" name="TextBox 1"/>
          <p:cNvSpPr txBox="1"/>
          <p:nvPr/>
        </p:nvSpPr>
        <p:spPr>
          <a:xfrm>
            <a:off x="6095999" y="1733267"/>
            <a:ext cx="45901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393837"/>
                </a:solidFill>
                <a:latin typeface="NT"/>
              </a:rPr>
              <a:t>     12.07.1911г-07.09.1991г</a:t>
            </a:r>
          </a:p>
        </p:txBody>
      </p:sp>
      <p:pic>
        <p:nvPicPr>
          <p:cNvPr id="2097152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1271" y="423082"/>
            <a:ext cx="4787959" cy="5882184"/>
          </a:xfrm>
          <a:prstGeom prst="rect">
            <a:avLst/>
          </a:prstGeom>
        </p:spPr>
      </p:pic>
      <p:sp>
        <p:nvSpPr>
          <p:cNvPr id="1048586" name="Прямоугольник 6"/>
          <p:cNvSpPr/>
          <p:nvPr/>
        </p:nvSpPr>
        <p:spPr>
          <a:xfrm>
            <a:off x="9704695" y="1026367"/>
            <a:ext cx="1464048" cy="559837"/>
          </a:xfrm>
          <a:prstGeom prst="rect">
            <a:avLst/>
          </a:prstGeom>
          <a:solidFill>
            <a:srgbClr val="FFFC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8587" name="TextBox 7"/>
          <p:cNvSpPr txBox="1"/>
          <p:nvPr/>
        </p:nvSpPr>
        <p:spPr>
          <a:xfrm>
            <a:off x="5450306" y="4050589"/>
            <a:ext cx="59075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dirty="0">
              <a:solidFill>
                <a:srgbClr val="393837"/>
              </a:solidFill>
              <a:latin typeface="NT Somic" pitchFamily="50" charset="-52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B1B5C7C-3E07-52D9-BD65-EC498B4DEA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434" y="243674"/>
            <a:ext cx="5199798" cy="630725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E17ECFC-BE31-1BFB-1950-BCD4F94C2A41}"/>
              </a:ext>
            </a:extLst>
          </p:cNvPr>
          <p:cNvSpPr txBox="1"/>
          <p:nvPr/>
        </p:nvSpPr>
        <p:spPr>
          <a:xfrm>
            <a:off x="6469040" y="2719386"/>
            <a:ext cx="376922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Прадедушка ученицы 3 «А» класса, </a:t>
            </a:r>
            <a:r>
              <a:rPr lang="ru-RU" sz="1600" dirty="0" err="1"/>
              <a:t>Вяткиной</a:t>
            </a:r>
            <a:r>
              <a:rPr lang="ru-RU" sz="1600" dirty="0"/>
              <a:t> Виктории.</a:t>
            </a:r>
          </a:p>
          <a:p>
            <a:r>
              <a:rPr lang="ru-RU" sz="1600" dirty="0"/>
              <a:t>Место рождения: Украинская СССР, Черниговская область, Коропский район, п. </a:t>
            </a:r>
            <a:r>
              <a:rPr lang="ru-RU" sz="1600" dirty="0" err="1"/>
              <a:t>Понорница</a:t>
            </a:r>
            <a:r>
              <a:rPr lang="ru-RU" sz="1600" dirty="0"/>
              <a:t>.</a:t>
            </a:r>
          </a:p>
          <a:p>
            <a:r>
              <a:rPr lang="ru-RU" sz="1600" dirty="0"/>
              <a:t>Был призван на войну в 1941 году. Прошёл всю Великую Отечественную войну. Возил раненых на автомашине ГАЗ-АА. </a:t>
            </a:r>
          </a:p>
          <a:p>
            <a:r>
              <a:rPr lang="ru-RU" sz="1600" dirty="0"/>
              <a:t>Награды: Медаль «За боевые заслуги», Орден Отечественной Войны 2 степени. Вырастил и воспитал 6 дочерей.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69</Words>
  <Application>Microsoft Office PowerPoint</Application>
  <PresentationFormat>Широкоэкранный</PresentationFormat>
  <Paragraphs>5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NT</vt:lpstr>
      <vt:lpstr>NT Somic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Даша Якубовская</dc:creator>
  <cp:lastModifiedBy>Admin</cp:lastModifiedBy>
  <cp:revision>4</cp:revision>
  <dcterms:created xsi:type="dcterms:W3CDTF">2023-09-16T23:55:00Z</dcterms:created>
  <dcterms:modified xsi:type="dcterms:W3CDTF">2026-04-22T14:34:33Z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6d2c861c3b024a3d9ba3e402bbaaac8d</vt:lpwstr>
  </property>
  <property fmtid="{D5CDD505-2E9C-101B-9397-08002B2CF9AE}" pid="3" name="KSOProductBuildVer">
    <vt:lpwstr>1049-12.2.0.23196</vt:lpwstr>
  </property>
</Properties>
</file>