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9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6649" y="1682085"/>
            <a:ext cx="4916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NT Somic"/>
              </a:rPr>
              <a:t>Шайтан Семён </a:t>
            </a:r>
            <a:r>
              <a:rPr lang="ru-RU" sz="2800" dirty="0" smtClean="0">
                <a:latin typeface="NT Somic"/>
              </a:rPr>
              <a:t>Васильевич</a:t>
            </a:r>
            <a:endParaRPr lang="ru-RU" sz="2800" b="1" dirty="0">
              <a:solidFill>
                <a:srgbClr val="393837"/>
              </a:solidFill>
              <a:latin typeface="NT Somic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61043" y="2205305"/>
            <a:ext cx="1931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NT Somic"/>
              </a:rPr>
              <a:t>1908-1944гг.</a:t>
            </a:r>
            <a:endParaRPr lang="ru-RU" sz="2400" dirty="0">
              <a:solidFill>
                <a:srgbClr val="393837"/>
              </a:solidFill>
              <a:latin typeface="NT Somic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121104" y="2666970"/>
            <a:ext cx="66111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NT Somic"/>
              </a:rPr>
              <a:t>Прадедушка ученицы 3 "А" класса Джумрадовой </a:t>
            </a:r>
            <a:r>
              <a:rPr lang="ru-RU" dirty="0" smtClean="0">
                <a:latin typeface="NT Somic"/>
              </a:rPr>
              <a:t>Есении.</a:t>
            </a:r>
          </a:p>
          <a:p>
            <a:endParaRPr lang="ru-RU" dirty="0" smtClean="0">
              <a:latin typeface="NT Somic"/>
            </a:endParaRPr>
          </a:p>
          <a:p>
            <a:r>
              <a:rPr lang="ru-RU" dirty="0">
                <a:latin typeface="NT Somic"/>
              </a:rPr>
              <a:t>Родился в селе Максимовка Волновахского района Донецкой области. В начале 1941 года был призван по мобилизации на фронт рядовым, принимал участие в боевых действиях на территории Кубани и Украины. В 1944 году был ранен и попал в плен. Как в дальнейшем говорили его однополчане, у которых был удачный побег из этого плена, он бежать не смог из-за ранения в ногу. Умер в плену в Полтавской области.</a:t>
            </a:r>
            <a:endParaRPr lang="ru-RU" dirty="0" smtClean="0">
              <a:latin typeface="NT Somic"/>
            </a:endParaRPr>
          </a:p>
          <a:p>
            <a:endParaRPr lang="ru-RU" sz="20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112" y="922149"/>
            <a:ext cx="3507129" cy="49749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89</Words>
  <Application>Microsoft Office PowerPoint</Application>
  <PresentationFormat>Широкоэкранный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NT Somic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Arseniy</cp:lastModifiedBy>
  <cp:revision>70</cp:revision>
  <dcterms:created xsi:type="dcterms:W3CDTF">2023-09-17T09:55:00Z</dcterms:created>
  <dcterms:modified xsi:type="dcterms:W3CDTF">2026-04-22T17:42:28Z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