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>
        <p:scale>
          <a:sx n="79" d="100"/>
          <a:sy n="79" d="100"/>
        </p:scale>
        <p:origin x="-37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616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Лукаянов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Пётр Константинович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2014" y="3211829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25.12.1925-07.04.1956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450306" y="4050589"/>
            <a:ext cx="5907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</a:rPr>
              <a:t>Призван в армию в июне 1941 г.</a:t>
            </a:r>
          </a:p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</a:rPr>
              <a:t>Гвардии рядовой, встретил Победу в Берлине.</a:t>
            </a:r>
          </a:p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</a:rPr>
              <a:t>Награжден медалью "За боевые заслуги".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282" y="917188"/>
            <a:ext cx="3737540" cy="50097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27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avvishnevskiy180576@gmail.com</cp:lastModifiedBy>
  <cp:revision>66</cp:revision>
  <dcterms:created xsi:type="dcterms:W3CDTF">2023-09-17T09:55:00Z</dcterms:created>
  <dcterms:modified xsi:type="dcterms:W3CDTF">2026-04-20T18:09:37Z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