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5" r:id="rId2"/>
    <p:sldId id="297" r:id="rId3"/>
    <p:sldId id="298" r:id="rId4"/>
    <p:sldId id="299" r:id="rId5"/>
    <p:sldId id="301" r:id="rId6"/>
    <p:sldId id="303" r:id="rId7"/>
    <p:sldId id="304" r:id="rId8"/>
    <p:sldId id="305" r:id="rId9"/>
    <p:sldId id="306" r:id="rId10"/>
    <p:sldId id="30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232321"/>
    <a:srgbClr val="FFFCF2"/>
    <a:srgbClr val="F4F4F2"/>
    <a:srgbClr val="FFFFCC"/>
    <a:srgbClr val="E0C082"/>
    <a:srgbClr val="9C7F46"/>
    <a:srgbClr val="39383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617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-63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amyat-naroda.ru/warunit/id13973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3402" y="2134611"/>
            <a:ext cx="40677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Калячкин</a:t>
            </a:r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 Николай </a:t>
            </a:r>
          </a:p>
          <a:p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Михайлович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38999" y="3316332"/>
            <a:ext cx="44181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22.04.1904-17.01.1968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262406" y="3918282"/>
            <a:ext cx="40649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/>
              <a:t>Дата призыва 25.08.1941 </a:t>
            </a:r>
          </a:p>
          <a:p>
            <a:pPr algn="r"/>
            <a:r>
              <a:rPr lang="ru-RU" sz="2000" dirty="0" smtClean="0"/>
              <a:t>Воинское звание красноармеец </a:t>
            </a:r>
          </a:p>
          <a:p>
            <a:pPr algn="r"/>
            <a:r>
              <a:rPr lang="ru-RU" sz="2000" dirty="0" smtClean="0"/>
              <a:t>Воинская часть </a:t>
            </a:r>
            <a:r>
              <a:rPr lang="ru-RU" sz="2000" dirty="0" smtClean="0">
                <a:hlinkClick r:id="rId3"/>
              </a:rPr>
              <a:t>1115 стрелковый полк 332 стрелковой дивизии</a:t>
            </a:r>
            <a:endParaRPr lang="ru-RU" sz="2000" dirty="0">
              <a:latin typeface="NT Somic" pitchFamily="50" charset="-5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l="43183" t="28603" r="11257" b="33844"/>
          <a:stretch>
            <a:fillRect/>
          </a:stretch>
        </p:blipFill>
        <p:spPr bwMode="auto">
          <a:xfrm>
            <a:off x="4820194" y="4924697"/>
            <a:ext cx="3213463" cy="1489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 descr="128a2f63-34a4-46d6-9fb3-c5682bbe109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4376" y="953589"/>
            <a:ext cx="3585754" cy="478100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522823" y="627017"/>
            <a:ext cx="19986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Прапрадедушка</a:t>
            </a:r>
          </a:p>
          <a:p>
            <a:r>
              <a:rPr lang="ru-RU" dirty="0" smtClean="0"/>
              <a:t>Леонтьевых Романа (1 «А») и</a:t>
            </a:r>
          </a:p>
          <a:p>
            <a:r>
              <a:rPr lang="ru-RU" dirty="0" smtClean="0"/>
              <a:t>Виктории (4 «А») 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59529" y="1664347"/>
            <a:ext cx="387522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Черникова</a:t>
            </a:r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 Ирина </a:t>
            </a:r>
          </a:p>
          <a:p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Макаровна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52062" y="2676252"/>
            <a:ext cx="44181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08.04.1912-02.05.1993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165669" y="3260773"/>
            <a:ext cx="487244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Труженик тыла. Работала в колхозе, в МТС. В годы ВОВ работала в </a:t>
            </a:r>
            <a:r>
              <a:rPr lang="ru-RU" sz="1600" dirty="0" err="1" smtClean="0"/>
              <a:t>каменском</a:t>
            </a:r>
            <a:r>
              <a:rPr lang="ru-RU" sz="1600" dirty="0" smtClean="0"/>
              <a:t> колхозе шофером, трактористкой. </a:t>
            </a:r>
          </a:p>
          <a:p>
            <a:r>
              <a:rPr lang="ru-RU" sz="1600" dirty="0" smtClean="0"/>
              <a:t>Ее хотели отправить на Сталинградский фронт, но из-за пожилой мамы и маленьких детей, как единственного кормильца, оставили дома. Имела множество наград за труд. </a:t>
            </a:r>
          </a:p>
          <a:p>
            <a:endParaRPr lang="ru-RU" sz="16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9562011" y="640080"/>
            <a:ext cx="199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9509760" y="587829"/>
            <a:ext cx="20769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Прапрабабушка</a:t>
            </a:r>
            <a:endParaRPr lang="ru-RU" dirty="0" smtClean="0"/>
          </a:p>
          <a:p>
            <a:r>
              <a:rPr lang="ru-RU" dirty="0" smtClean="0"/>
              <a:t>Леонтьевых Романа (1 «А») и</a:t>
            </a:r>
          </a:p>
          <a:p>
            <a:r>
              <a:rPr lang="ru-RU" dirty="0" smtClean="0"/>
              <a:t>Виктории (4 «А»)  </a:t>
            </a:r>
          </a:p>
          <a:p>
            <a:endParaRPr lang="ru-RU" dirty="0"/>
          </a:p>
        </p:txBody>
      </p:sp>
      <p:pic>
        <p:nvPicPr>
          <p:cNvPr id="11" name="Рисунок 10" descr="cd03b560-dcd9-4fd4-bd57-a6db4f3b98e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3608" y="1018903"/>
            <a:ext cx="3589649" cy="479619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3402" y="2134611"/>
            <a:ext cx="391825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Зазнобин</a:t>
            </a:r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 Михаил </a:t>
            </a:r>
          </a:p>
          <a:p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Федорович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38999" y="3316332"/>
            <a:ext cx="42793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02.11.1922-март 1993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342165" y="3892156"/>
            <a:ext cx="51603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Дата призыва: 19.11.41 г.</a:t>
            </a:r>
          </a:p>
          <a:p>
            <a:r>
              <a:rPr lang="ru-RU" sz="1600" dirty="0" smtClean="0"/>
              <a:t>Воинское звание: красноармеец ; краснофлотец</a:t>
            </a:r>
          </a:p>
          <a:p>
            <a:r>
              <a:rPr lang="ru-RU" sz="1600" dirty="0" smtClean="0"/>
              <a:t>Награды: Орден Отечественной войны I степени</a:t>
            </a:r>
          </a:p>
          <a:p>
            <a:r>
              <a:rPr lang="ru-RU" sz="1600" dirty="0" smtClean="0"/>
              <a:t>Считался убитым 19.01.44 г. </a:t>
            </a:r>
          </a:p>
          <a:p>
            <a:r>
              <a:rPr lang="ru-RU" sz="1600" dirty="0" smtClean="0"/>
              <a:t>По факту 21.01.44 г. – ранен, </a:t>
            </a:r>
          </a:p>
          <a:p>
            <a:r>
              <a:rPr lang="ru-RU" sz="1600" dirty="0" smtClean="0"/>
              <a:t>04.02.44 г. – эвакуирован в тыл. Выбыл из госпиталя 27.07.44 г.</a:t>
            </a:r>
          </a:p>
          <a:p>
            <a:r>
              <a:rPr lang="ru-RU" sz="1600" dirty="0" smtClean="0"/>
              <a:t>Получил сам на себя похоронку.</a:t>
            </a:r>
          </a:p>
        </p:txBody>
      </p:sp>
      <p:pic>
        <p:nvPicPr>
          <p:cNvPr id="9" name="Рисунок 8" descr="000004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890" y="1205639"/>
            <a:ext cx="4726577" cy="461212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470571" y="627017"/>
            <a:ext cx="21161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Прапрапрадедушка</a:t>
            </a:r>
            <a:endParaRPr lang="ru-RU" dirty="0" smtClean="0"/>
          </a:p>
          <a:p>
            <a:r>
              <a:rPr lang="ru-RU" dirty="0" smtClean="0"/>
              <a:t>Леонтьевых Романа (1 «А») и</a:t>
            </a:r>
          </a:p>
          <a:p>
            <a:r>
              <a:rPr lang="ru-RU" dirty="0" smtClean="0"/>
              <a:t>Виктории (4 «А»)  </a:t>
            </a:r>
          </a:p>
          <a:p>
            <a:endParaRPr lang="ru-RU" dirty="0"/>
          </a:p>
        </p:txBody>
      </p:sp>
      <p:pic>
        <p:nvPicPr>
          <p:cNvPr id="11" name="Рисунок 10" descr="e65e0d80-7c2b-4b9d-9c4f-e34af926fc6e.jpg"/>
          <p:cNvPicPr>
            <a:picLocks noChangeAspect="1"/>
          </p:cNvPicPr>
          <p:nvPr/>
        </p:nvPicPr>
        <p:blipFill>
          <a:blip r:embed="rId4"/>
          <a:srcRect l="57499" t="24143" r="35609" b="51709"/>
          <a:stretch>
            <a:fillRect/>
          </a:stretch>
        </p:blipFill>
        <p:spPr>
          <a:xfrm>
            <a:off x="5116470" y="1149532"/>
            <a:ext cx="1010011" cy="197249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3402" y="2134611"/>
            <a:ext cx="378199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Зазнобин</a:t>
            </a:r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 Сергей </a:t>
            </a:r>
          </a:p>
          <a:p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Федорович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38999" y="3316332"/>
            <a:ext cx="44181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22.09.1909-25.07.1985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276851" y="4009722"/>
            <a:ext cx="60747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Дата призыва 1941 </a:t>
            </a:r>
          </a:p>
          <a:p>
            <a:r>
              <a:rPr lang="ru-RU" sz="2000" dirty="0" smtClean="0"/>
              <a:t>Воинское звание: </a:t>
            </a:r>
            <a:r>
              <a:rPr lang="ru-RU" sz="2000" dirty="0" err="1" smtClean="0"/>
              <a:t>разветчик</a:t>
            </a:r>
            <a:endParaRPr lang="ru-RU" sz="2000" dirty="0" smtClean="0"/>
          </a:p>
          <a:p>
            <a:r>
              <a:rPr lang="ru-RU" sz="2000" dirty="0" smtClean="0"/>
              <a:t>Награды: Орден Отечественной войны </a:t>
            </a:r>
            <a:r>
              <a:rPr lang="en-US" sz="2000" dirty="0" smtClean="0"/>
              <a:t>II</a:t>
            </a:r>
            <a:r>
              <a:rPr lang="ru-RU" sz="2000" dirty="0" smtClean="0"/>
              <a:t> степени, Орден Красной Звезды (2 </a:t>
            </a:r>
            <a:r>
              <a:rPr lang="ru-RU" sz="2000" dirty="0" err="1" smtClean="0"/>
              <a:t>шт</a:t>
            </a:r>
            <a:r>
              <a:rPr lang="ru-RU" sz="2000" dirty="0" smtClean="0"/>
              <a:t>), Медаль «За отвагу» (2 </a:t>
            </a:r>
            <a:r>
              <a:rPr lang="ru-RU" sz="2000" dirty="0" err="1" smtClean="0"/>
              <a:t>шт</a:t>
            </a:r>
            <a:r>
              <a:rPr lang="ru-RU" sz="2000" dirty="0" smtClean="0"/>
              <a:t>)</a:t>
            </a:r>
          </a:p>
          <a:p>
            <a:r>
              <a:rPr lang="ru-RU" sz="2000" dirty="0" smtClean="0"/>
              <a:t>«Поймал языка»</a:t>
            </a:r>
          </a:p>
          <a:p>
            <a:endParaRPr lang="ru-RU" sz="2000" dirty="0" smtClean="0"/>
          </a:p>
        </p:txBody>
      </p:sp>
      <p:sp>
        <p:nvSpPr>
          <p:cNvPr id="5" name="AutoShape 2" descr="https://i.oneme.ru/i?r=BTE2sh_eZW7g8kugOdIm2NotTigZKIePWBS3ynKYrpPqR9X7qmpIL3QiEGJdU_RIqP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.oneme.ru/i?r=BTE2sh_eZW7g8kugOdIm2NotTigZKIePWBS3ynKYrpPqR9X7qmpIL3QiEGJdU_RIqP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 descr="2c770b85-174b-438d-a37b-fd2cbe9d7f6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3413" y="1123406"/>
            <a:ext cx="3465666" cy="454587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457509" y="627017"/>
            <a:ext cx="21292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Прапрапрадедушка</a:t>
            </a:r>
            <a:endParaRPr lang="ru-RU" dirty="0" smtClean="0"/>
          </a:p>
          <a:p>
            <a:r>
              <a:rPr lang="ru-RU" dirty="0" smtClean="0"/>
              <a:t>Леонтьевых Романа (1 «А») и</a:t>
            </a:r>
          </a:p>
          <a:p>
            <a:r>
              <a:rPr lang="ru-RU" dirty="0" smtClean="0"/>
              <a:t>Виктории (4 «А»)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3402" y="2134611"/>
            <a:ext cx="446006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Зазнобин</a:t>
            </a:r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 Владимир </a:t>
            </a:r>
          </a:p>
          <a:p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Федорович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38999" y="3316332"/>
            <a:ext cx="44181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19.07.1919-19.07.1944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870520" y="3957472"/>
            <a:ext cx="377570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Дата призыва 1939</a:t>
            </a:r>
          </a:p>
          <a:p>
            <a:r>
              <a:rPr lang="ru-RU" sz="2000" dirty="0" smtClean="0"/>
              <a:t>Воинское звание: красноармеец, стрелок</a:t>
            </a:r>
          </a:p>
          <a:p>
            <a:endParaRPr lang="ru-RU" sz="2000" dirty="0" smtClean="0"/>
          </a:p>
          <a:p>
            <a:endParaRPr lang="ru-RU" sz="2000" dirty="0" smtClean="0"/>
          </a:p>
        </p:txBody>
      </p:sp>
      <p:sp>
        <p:nvSpPr>
          <p:cNvPr id="5" name="AutoShape 2" descr="https://i.oneme.ru/i?r=BTE2sh_eZW7g8kugOdIm2NotTigZKIePWBS3ynKYrpPqR9X7qmpIL3QiEGJdU_RIqP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.oneme.ru/i?r=BTE2sh_eZW7g8kugOdIm2NotTigZKIePWBS3ynKYrpPqR9X7qmpIL3QiEGJdU_RIqP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 l="40909" t="34732" r="10398" b="27411"/>
          <a:stretch>
            <a:fillRect/>
          </a:stretch>
        </p:blipFill>
        <p:spPr bwMode="auto">
          <a:xfrm>
            <a:off x="509450" y="1188721"/>
            <a:ext cx="4632079" cy="2024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9366069" y="627017"/>
            <a:ext cx="21553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Прапрапрадедушка</a:t>
            </a:r>
            <a:endParaRPr lang="ru-RU" dirty="0" smtClean="0"/>
          </a:p>
          <a:p>
            <a:r>
              <a:rPr lang="ru-RU" dirty="0" smtClean="0"/>
              <a:t>Леонтьевых Романа (1 «А») и</a:t>
            </a:r>
          </a:p>
          <a:p>
            <a:r>
              <a:rPr lang="ru-RU" dirty="0" smtClean="0"/>
              <a:t>Виктории (4 «А»)  </a:t>
            </a:r>
          </a:p>
          <a:p>
            <a:endParaRPr lang="ru-RU" dirty="0"/>
          </a:p>
        </p:txBody>
      </p:sp>
      <p:pic>
        <p:nvPicPr>
          <p:cNvPr id="11" name="Рисунок 10" descr="e65e0d80-7c2b-4b9d-9c4f-e34af926fc6e.jpg"/>
          <p:cNvPicPr>
            <a:picLocks noChangeAspect="1"/>
          </p:cNvPicPr>
          <p:nvPr/>
        </p:nvPicPr>
        <p:blipFill>
          <a:blip r:embed="rId4"/>
          <a:srcRect l="50423" t="24143" r="35609" b="51709"/>
          <a:stretch>
            <a:fillRect/>
          </a:stretch>
        </p:blipFill>
        <p:spPr>
          <a:xfrm>
            <a:off x="1785176" y="3304903"/>
            <a:ext cx="2277373" cy="219456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49530" y="5486400"/>
            <a:ext cx="36445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На фото снизу- Владимир</a:t>
            </a:r>
          </a:p>
          <a:p>
            <a:pPr algn="ctr"/>
            <a:r>
              <a:rPr lang="ru-RU" sz="1400" dirty="0" smtClean="0"/>
              <a:t>Выше – его родной брат Михаил</a:t>
            </a:r>
            <a:endParaRPr lang="ru-RU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3402" y="2134611"/>
            <a:ext cx="341856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Долгушин</a:t>
            </a:r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 Петр </a:t>
            </a:r>
          </a:p>
          <a:p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Андреевич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38999" y="3316332"/>
            <a:ext cx="44181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22.09.1903-30.03.1944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276851" y="4009722"/>
            <a:ext cx="6074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Дата призыва 1925</a:t>
            </a:r>
          </a:p>
          <a:p>
            <a:r>
              <a:rPr lang="ru-RU" sz="2000" dirty="0" smtClean="0"/>
              <a:t>Воинское звание: лейтенант, командир взвода 146 стрелкового полка 44 стрелковой дивизии</a:t>
            </a:r>
          </a:p>
          <a:p>
            <a:endParaRPr lang="ru-RU" sz="2000" dirty="0" smtClean="0"/>
          </a:p>
        </p:txBody>
      </p:sp>
      <p:sp>
        <p:nvSpPr>
          <p:cNvPr id="5" name="AutoShape 2" descr="https://i.oneme.ru/i?r=BTE2sh_eZW7g8kugOdIm2NotTigZKIePWBS3ynKYrpPqR9X7qmpIL3QiEGJdU_RIqP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.oneme.ru/i?r=BTE2sh_eZW7g8kugOdIm2NotTigZKIePWBS3ynKYrpPqR9X7qmpIL3QiEGJdU_RIqP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 descr="00820b44-315c-48c7-9894-8aa17a885058.jpg"/>
          <p:cNvPicPr>
            <a:picLocks noChangeAspect="1"/>
          </p:cNvPicPr>
          <p:nvPr/>
        </p:nvPicPr>
        <p:blipFill>
          <a:blip r:embed="rId3"/>
          <a:srcRect l="2755" t="31619" r="1711" b="35619"/>
          <a:stretch>
            <a:fillRect/>
          </a:stretch>
        </p:blipFill>
        <p:spPr>
          <a:xfrm>
            <a:off x="1084218" y="1959428"/>
            <a:ext cx="3984171" cy="280851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483634" y="627017"/>
            <a:ext cx="20900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Прапрадедушка</a:t>
            </a:r>
          </a:p>
          <a:p>
            <a:r>
              <a:rPr lang="ru-RU" dirty="0" smtClean="0"/>
              <a:t>Леонтьевых Романа (1 «А») и</a:t>
            </a:r>
          </a:p>
          <a:p>
            <a:r>
              <a:rPr lang="ru-RU" dirty="0" smtClean="0"/>
              <a:t>Виктории (4 «А»)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3402" y="2134611"/>
            <a:ext cx="398660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Долгушин</a:t>
            </a:r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 Андрей </a:t>
            </a:r>
          </a:p>
          <a:p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Алексеевич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38999" y="3316332"/>
            <a:ext cx="43284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smtClean="0">
                <a:solidFill>
                  <a:srgbClr val="393837"/>
                </a:solidFill>
                <a:latin typeface="NT Somic" pitchFamily="50" charset="-52"/>
              </a:rPr>
              <a:t>хх.хх.1904-12.08.1942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276851" y="4009722"/>
            <a:ext cx="60747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Дата призыва 29.08.1941 г.</a:t>
            </a:r>
          </a:p>
          <a:p>
            <a:r>
              <a:rPr lang="ru-RU" sz="2000" dirty="0" smtClean="0"/>
              <a:t>Воинское звание: лейтенант, командир роты , 1274 стрелкового полка, 384 стрелковая дивизия</a:t>
            </a:r>
          </a:p>
          <a:p>
            <a:r>
              <a:rPr lang="ru-RU" sz="2000" dirty="0" smtClean="0"/>
              <a:t>Убит</a:t>
            </a:r>
          </a:p>
          <a:p>
            <a:endParaRPr lang="ru-RU" sz="2000" dirty="0" smtClean="0"/>
          </a:p>
          <a:p>
            <a:endParaRPr lang="ru-RU" sz="2000" dirty="0" smtClean="0"/>
          </a:p>
        </p:txBody>
      </p:sp>
      <p:sp>
        <p:nvSpPr>
          <p:cNvPr id="5" name="AutoShape 2" descr="https://i.oneme.ru/i?r=BTE2sh_eZW7g8kugOdIm2NotTigZKIePWBS3ynKYrpPqR9X7qmpIL3QiEGJdU_RIqP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.oneme.ru/i?r=BTE2sh_eZW7g8kugOdIm2NotTigZKIePWBS3ynKYrpPqR9X7qmpIL3QiEGJdU_RIqP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 descr="99a467f1-de8a-4d86-a7fa-338913d60e25.jpg"/>
          <p:cNvPicPr>
            <a:picLocks noChangeAspect="1"/>
          </p:cNvPicPr>
          <p:nvPr/>
        </p:nvPicPr>
        <p:blipFill>
          <a:blip r:embed="rId3"/>
          <a:srcRect t="12952" b="15048"/>
          <a:stretch>
            <a:fillRect/>
          </a:stretch>
        </p:blipFill>
        <p:spPr>
          <a:xfrm>
            <a:off x="1254036" y="780351"/>
            <a:ext cx="3464402" cy="52155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470571" y="574766"/>
            <a:ext cx="21553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Прапрапрадедушка</a:t>
            </a:r>
            <a:endParaRPr lang="ru-RU" dirty="0" smtClean="0"/>
          </a:p>
          <a:p>
            <a:r>
              <a:rPr lang="ru-RU" dirty="0" smtClean="0"/>
              <a:t>Леонтьевых Романа (1 «А») и</a:t>
            </a:r>
          </a:p>
          <a:p>
            <a:r>
              <a:rPr lang="ru-RU" dirty="0" smtClean="0"/>
              <a:t>Виктории (4 «А»)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3402" y="2134611"/>
            <a:ext cx="417941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Долгушин</a:t>
            </a:r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 Николай </a:t>
            </a:r>
          </a:p>
          <a:p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Яковлевич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38999" y="3316332"/>
            <a:ext cx="43284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хх.хх.1918-22.10.1943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276851" y="4009722"/>
            <a:ext cx="6074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Дата призыва 23.08.1941 г.</a:t>
            </a:r>
          </a:p>
          <a:p>
            <a:r>
              <a:rPr lang="ru-RU" sz="2000" dirty="0" smtClean="0"/>
              <a:t>Воинское звание: красноармеец, 266 стрелковая дивизия, 1010 стрелковый полк </a:t>
            </a:r>
          </a:p>
          <a:p>
            <a:r>
              <a:rPr lang="ru-RU" sz="2000" dirty="0" smtClean="0"/>
              <a:t>Убит</a:t>
            </a:r>
          </a:p>
        </p:txBody>
      </p:sp>
      <p:sp>
        <p:nvSpPr>
          <p:cNvPr id="5" name="AutoShape 2" descr="https://i.oneme.ru/i?r=BTE2sh_eZW7g8kugOdIm2NotTigZKIePWBS3ynKYrpPqR9X7qmpIL3QiEGJdU_RIqP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.oneme.ru/i?r=BTE2sh_eZW7g8kugOdIm2NotTigZKIePWBS3ynKYrpPqR9X7qmpIL3QiEGJdU_RIqP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9483634" y="600891"/>
            <a:ext cx="21423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Прадедушка</a:t>
            </a:r>
          </a:p>
          <a:p>
            <a:r>
              <a:rPr lang="ru-RU" dirty="0" smtClean="0"/>
              <a:t>Леонтьевых Романа (1 «А») и</a:t>
            </a:r>
          </a:p>
          <a:p>
            <a:r>
              <a:rPr lang="ru-RU" dirty="0" smtClean="0"/>
              <a:t>Виктории (4 «А»)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3402" y="2134611"/>
            <a:ext cx="465088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Долгушин</a:t>
            </a:r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 Александр </a:t>
            </a:r>
          </a:p>
          <a:p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Петрович 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38999" y="3316332"/>
            <a:ext cx="43877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26.03.1925-03.11.2000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421086" y="3905794"/>
            <a:ext cx="5906278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Дата призыва 02.01.1943 г., 30.07.1944 г. (техник по приборам)</a:t>
            </a:r>
          </a:p>
          <a:p>
            <a:r>
              <a:rPr lang="ru-RU" sz="1600" dirty="0" smtClean="0"/>
              <a:t>Воинское звание: полковник</a:t>
            </a:r>
          </a:p>
          <a:p>
            <a:r>
              <a:rPr lang="ru-RU" sz="1600" dirty="0" smtClean="0"/>
              <a:t>Воинская часть: южный фронт противовоздушной обороны, 1884 зенитный артиллерийский полк</a:t>
            </a:r>
          </a:p>
          <a:p>
            <a:r>
              <a:rPr lang="ru-RU" sz="1600" dirty="0" smtClean="0"/>
              <a:t>Дата окончания службы: 27.09.1982 г.</a:t>
            </a:r>
          </a:p>
          <a:p>
            <a:r>
              <a:rPr lang="ru-RU" sz="1600" dirty="0" smtClean="0"/>
              <a:t>Награды: «За победу над Германией в Великой Отечественной войне 1941-1945 гг.» и др.</a:t>
            </a:r>
          </a:p>
          <a:p>
            <a:r>
              <a:rPr lang="ru-RU" sz="1600" dirty="0" smtClean="0"/>
              <a:t>С 1980-х гг. проживал и трудился </a:t>
            </a:r>
          </a:p>
          <a:p>
            <a:r>
              <a:rPr lang="ru-RU" sz="1600" dirty="0" smtClean="0"/>
              <a:t>в Москве до самой смерти.</a:t>
            </a:r>
          </a:p>
          <a:p>
            <a:endParaRPr lang="ru-RU" sz="2000" dirty="0" smtClean="0"/>
          </a:p>
        </p:txBody>
      </p:sp>
      <p:pic>
        <p:nvPicPr>
          <p:cNvPr id="9" name="Рисунок 8" descr="0cacbd69-86bd-4fbb-912a-cf9618bbfe05.jpg"/>
          <p:cNvPicPr>
            <a:picLocks noChangeAspect="1"/>
          </p:cNvPicPr>
          <p:nvPr/>
        </p:nvPicPr>
        <p:blipFill>
          <a:blip r:embed="rId3"/>
          <a:srcRect l="1041" t="16000" r="1605" b="17524"/>
          <a:stretch>
            <a:fillRect/>
          </a:stretch>
        </p:blipFill>
        <p:spPr>
          <a:xfrm>
            <a:off x="2168434" y="1645920"/>
            <a:ext cx="3004457" cy="455893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548949" y="613954"/>
            <a:ext cx="19855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Прадедушка</a:t>
            </a:r>
          </a:p>
          <a:p>
            <a:r>
              <a:rPr lang="ru-RU" dirty="0" smtClean="0"/>
              <a:t>Леонтьевых Романа (1 «А») и</a:t>
            </a:r>
          </a:p>
          <a:p>
            <a:r>
              <a:rPr lang="ru-RU" dirty="0" smtClean="0"/>
              <a:t>Виктории (4 «А»)  </a:t>
            </a:r>
          </a:p>
          <a:p>
            <a:endParaRPr lang="ru-RU" dirty="0"/>
          </a:p>
        </p:txBody>
      </p:sp>
      <p:pic>
        <p:nvPicPr>
          <p:cNvPr id="11" name="Рисунок 10" descr="0235be31-dc1b-4e4c-8926-3f2a7e61b0e6.jpg"/>
          <p:cNvPicPr>
            <a:picLocks noChangeAspect="1"/>
          </p:cNvPicPr>
          <p:nvPr/>
        </p:nvPicPr>
        <p:blipFill>
          <a:blip r:embed="rId4"/>
          <a:srcRect l="2755" t="14857" r="536" b="34095"/>
          <a:stretch>
            <a:fillRect/>
          </a:stretch>
        </p:blipFill>
        <p:spPr>
          <a:xfrm>
            <a:off x="447256" y="431075"/>
            <a:ext cx="2309006" cy="250531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59529" y="1664347"/>
            <a:ext cx="429380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Долгушин</a:t>
            </a:r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 Валентин</a:t>
            </a:r>
          </a:p>
          <a:p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Петрович 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52062" y="2676252"/>
            <a:ext cx="44181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24.10.1934-15.10.2024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016137" y="3195459"/>
            <a:ext cx="6622869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Самый молодой из </a:t>
            </a:r>
            <a:r>
              <a:rPr lang="ru-RU" sz="1200" i="1" dirty="0" smtClean="0"/>
              <a:t>приравненных к ветеранам Великой Отечественной</a:t>
            </a:r>
            <a:r>
              <a:rPr lang="ru-RU" sz="1200" dirty="0" smtClean="0"/>
              <a:t>, и – что уж совершенно бесспорно, – самый возрастной участник боевых действий в Тюменском районе (на момент жизни). Служил в армии в социалистической Венгрии</a:t>
            </a:r>
          </a:p>
          <a:p>
            <a:r>
              <a:rPr lang="ru-RU" sz="1200" dirty="0" smtClean="0"/>
              <a:t>Воинское звание: капитан</a:t>
            </a:r>
          </a:p>
          <a:p>
            <a:r>
              <a:rPr lang="ru-RU" sz="1200" dirty="0" smtClean="0"/>
              <a:t>23 октября 1956 года в Будапеште состоялась демонстрация трудящихся. В стране развернулся кровавый террор. </a:t>
            </a:r>
          </a:p>
          <a:p>
            <a:r>
              <a:rPr lang="ru-RU" sz="1200" dirty="0" smtClean="0"/>
              <a:t>«- Я все это видел своими глазами, – вспоминал он многие годы спустя. – Никак не думал, что зверства, чинимые фашистами во время Великой Отечественной войны, могут когда-либо </a:t>
            </a:r>
          </a:p>
          <a:p>
            <a:r>
              <a:rPr lang="ru-RU" sz="1200" dirty="0" smtClean="0"/>
              <a:t>повториться…» (вырезка из интервью).</a:t>
            </a:r>
          </a:p>
          <a:p>
            <a:r>
              <a:rPr lang="ru-RU" sz="1200" dirty="0" smtClean="0"/>
              <a:t>Был ранен.  В Венгрии прослужил до </a:t>
            </a:r>
          </a:p>
          <a:p>
            <a:r>
              <a:rPr lang="ru-RU" sz="1200" dirty="0" smtClean="0"/>
              <a:t>февраля 1957-го, уволен в запас. Работал секретарем парткома совхоза "</a:t>
            </a:r>
            <a:r>
              <a:rPr lang="ru-RU" sz="1200" dirty="0" err="1" smtClean="0"/>
              <a:t>Червишевский</a:t>
            </a:r>
            <a:r>
              <a:rPr lang="ru-RU" sz="1200" dirty="0" smtClean="0"/>
              <a:t>«,  председателем </a:t>
            </a:r>
            <a:r>
              <a:rPr lang="ru-RU" sz="1200" dirty="0" err="1" smtClean="0"/>
              <a:t>Онохинского</a:t>
            </a:r>
            <a:r>
              <a:rPr lang="ru-RU" sz="1200" dirty="0" smtClean="0"/>
              <a:t> сельсовета. Был директором </a:t>
            </a:r>
            <a:r>
              <a:rPr lang="ru-RU" sz="1200" dirty="0" err="1" smtClean="0"/>
              <a:t>Червишевской</a:t>
            </a:r>
            <a:r>
              <a:rPr lang="ru-RU" sz="1200" dirty="0" smtClean="0"/>
              <a:t> СОШ, учитель истории и начальной военной подготовки. </a:t>
            </a:r>
          </a:p>
          <a:p>
            <a:endParaRPr lang="ru-RU" sz="1600" dirty="0" smtClean="0"/>
          </a:p>
          <a:p>
            <a:endParaRPr lang="ru-RU" sz="1600" dirty="0" smtClean="0"/>
          </a:p>
        </p:txBody>
      </p:sp>
      <p:pic>
        <p:nvPicPr>
          <p:cNvPr id="10" name="Рисунок 9" descr="771b22b2-d747-4fb7-b9af-5dd31b3305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375" y="940525"/>
            <a:ext cx="3699510" cy="493268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562011" y="640080"/>
            <a:ext cx="199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9509760" y="587829"/>
            <a:ext cx="20769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Прадедушка</a:t>
            </a:r>
          </a:p>
          <a:p>
            <a:r>
              <a:rPr lang="ru-RU" dirty="0" smtClean="0"/>
              <a:t>Леонтьевых Романа (1 «А») и</a:t>
            </a:r>
          </a:p>
          <a:p>
            <a:r>
              <a:rPr lang="ru-RU" dirty="0" smtClean="0"/>
              <a:t>Виктории (4 «А»)  </a:t>
            </a:r>
          </a:p>
          <a:p>
            <a:endParaRPr lang="ru-RU" dirty="0"/>
          </a:p>
        </p:txBody>
      </p:sp>
      <p:pic>
        <p:nvPicPr>
          <p:cNvPr id="11" name="Рисунок 10" descr="de5599c0-c7dc-4981-9b3b-7be1b40beec2.jpg"/>
          <p:cNvPicPr>
            <a:picLocks noChangeAspect="1"/>
          </p:cNvPicPr>
          <p:nvPr/>
        </p:nvPicPr>
        <p:blipFill>
          <a:blip r:embed="rId4"/>
          <a:srcRect l="13208" t="18702" r="8105" b="12908"/>
          <a:stretch>
            <a:fillRect/>
          </a:stretch>
        </p:blipFill>
        <p:spPr>
          <a:xfrm>
            <a:off x="209005" y="4271554"/>
            <a:ext cx="4049485" cy="234544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372</Words>
  <Application>Microsoft Office PowerPoint</Application>
  <PresentationFormat>Произвольный</PresentationFormat>
  <Paragraphs>102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 Якубовская</dc:creator>
  <cp:lastModifiedBy>Пользователь</cp:lastModifiedBy>
  <cp:revision>112</cp:revision>
  <dcterms:created xsi:type="dcterms:W3CDTF">2023-09-17T09:55:00Z</dcterms:created>
  <dcterms:modified xsi:type="dcterms:W3CDTF">2026-04-23T16:42:20Z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C5FEE19638764D2DB17183BBF499A177_12</vt:lpwstr>
  </property>
  <property fmtid="{D5CDD505-2E9C-101B-9397-08002B2CF9AE}" pid="3" name="KSOProductBuildVer">
    <vt:lpwstr>1049-12.2.0.23196</vt:lpwstr>
  </property>
</Properties>
</file>