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84" r:id="rId1"/>
  </p:sldMasterIdLst>
  <p:notesMasterIdLst>
    <p:notesMasterId r:id="rId2"/>
  </p:notesMasterIdLst>
  <p:sldIdLst>
    <p:sldId id="262" r:id="rId3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232321"/>
    <a:srgbClr val="FFFCF2"/>
    <a:srgbClr val="F4F4F2"/>
    <a:srgbClr val="FFFFCC"/>
    <a:srgbClr val="E0C082"/>
    <a:srgbClr val="9C7F46"/>
    <a:srgbClr val="39383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4617" autoAdjust="0"/>
    <p:restoredTop sz="94660"/>
  </p:normalViewPr>
  <p:slideViewPr>
    <p:cSldViewPr showGuides="1" snapToGrid="0">
      <p:cViewPr varScale="1">
        <p:scale>
          <a:sx n="84" d="100"/>
          <a:sy n="84" d="100"/>
        </p:scale>
        <p:origin x="8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tableStyles" Target="tableStyle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5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9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9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14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598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9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0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03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0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9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2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24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5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2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30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1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2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3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3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9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9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38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9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4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08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09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png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1"/>
          <p:cNvSpPr txBox="1"/>
          <p:nvPr/>
        </p:nvSpPr>
        <p:spPr>
          <a:xfrm>
            <a:off x="6737465" y="2353464"/>
            <a:ext cx="4379039" cy="1056640"/>
          </a:xfrm>
          <a:prstGeom prst="rect"/>
          <a:noFill/>
        </p:spPr>
        <p:txBody>
          <a:bodyPr rtlCol="0" wrap="none">
            <a:spAutoFit/>
          </a:bodyPr>
          <a:p>
            <a:pPr algn="ctr"/>
            <a:r>
              <a:rPr b="1" dirty="0" sz="3200" lang="ru-RU">
                <a:solidFill>
                  <a:srgbClr val="393837"/>
                </a:solidFill>
                <a:latin typeface="NT"/>
              </a:rPr>
              <a:t>Лагутин</a:t>
            </a:r>
          </a:p>
          <a:p>
            <a:r>
              <a:rPr b="1" dirty="0" sz="3200" lang="ru-RU">
                <a:solidFill>
                  <a:srgbClr val="393837"/>
                </a:solidFill>
                <a:latin typeface="NT"/>
              </a:rPr>
              <a:t>Тимофей </a:t>
            </a:r>
            <a:r>
              <a:rPr b="1" dirty="0" sz="3200" lang="ru-RU" err="1">
                <a:solidFill>
                  <a:srgbClr val="393837"/>
                </a:solidFill>
                <a:latin typeface="NT"/>
              </a:rPr>
              <a:t>Тереньтевич</a:t>
            </a:r>
            <a:endParaRPr b="1" dirty="0" sz="3200" lang="ru-RU">
              <a:solidFill>
                <a:srgbClr val="393837"/>
              </a:solidFill>
              <a:latin typeface="NT"/>
            </a:endParaRPr>
          </a:p>
        </p:txBody>
      </p:sp>
      <p:sp>
        <p:nvSpPr>
          <p:cNvPr id="1048585" name="TextBox 2"/>
          <p:cNvSpPr txBox="1"/>
          <p:nvPr/>
        </p:nvSpPr>
        <p:spPr>
          <a:xfrm>
            <a:off x="7815356" y="3427829"/>
            <a:ext cx="2125980" cy="574041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3200" lang="ru-RU">
                <a:solidFill>
                  <a:srgbClr val="393837"/>
                </a:solidFill>
                <a:latin typeface="NT Somic" pitchFamily="50" charset="-52"/>
              </a:rPr>
              <a:t>1903-1980</a:t>
            </a:r>
          </a:p>
        </p:txBody>
      </p:sp>
      <p:pic>
        <p:nvPicPr>
          <p:cNvPr id="209715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06984" y="1005840"/>
            <a:ext cx="6030976" cy="5057029"/>
          </a:xfrm>
          <a:prstGeom prst="rect"/>
        </p:spPr>
      </p:pic>
      <p:sp>
        <p:nvSpPr>
          <p:cNvPr id="104858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/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587" name="TextBox 6"/>
          <p:cNvSpPr txBox="1"/>
          <p:nvPr/>
        </p:nvSpPr>
        <p:spPr>
          <a:xfrm>
            <a:off x="6320790" y="4197942"/>
            <a:ext cx="5143500" cy="1077218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200" lang="ru-RU">
                <a:solidFill>
                  <a:srgbClr val="393837"/>
                </a:solidFill>
                <a:latin typeface="NT Somic" pitchFamily="50" charset="-52"/>
              </a:rPr>
              <a:t>Участник Курской Битвы 1941-1943</a:t>
            </a:r>
          </a:p>
        </p:txBody>
      </p:sp>
      <p:pic>
        <p:nvPicPr>
          <p:cNvPr id="2097153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036683" y="2088459"/>
            <a:ext cx="2752487" cy="2935493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Даша Якубовская</dc:creator>
  <cp:lastModifiedBy>Инна</cp:lastModifiedBy>
  <dcterms:created xsi:type="dcterms:W3CDTF">2023-09-16T23:55:00Z</dcterms:created>
  <dcterms:modified xsi:type="dcterms:W3CDTF">2026-04-20T10:27:10Z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f1b626987fde484f9ba0e876a7eea23f</vt:lpwstr>
  </property>
  <property fmtid="{D5CDD505-2E9C-101B-9397-08002B2CF9AE}" pid="3" name="KSOProductBuildVer">
    <vt:lpwstr>1049-12.2.0.23196</vt:lpwstr>
  </property>
</Properties>
</file>