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-46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66269" y="2134612"/>
            <a:ext cx="6582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393837"/>
                </a:solidFill>
                <a:latin typeface="NT"/>
              </a:rPr>
              <a:t> Полковников Дмитрий Николаевич</a:t>
            </a:r>
            <a:endParaRPr lang="ru-RU" sz="2800" b="1" dirty="0" smtClean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07931" y="2577515"/>
            <a:ext cx="41072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393837"/>
                </a:solidFill>
                <a:latin typeface="NT Somic" pitchFamily="50" charset="-52"/>
              </a:rPr>
              <a:t>17.05.1915 - 03.05.1977</a:t>
            </a:r>
            <a:endParaRPr lang="ru-RU" sz="28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082746" y="3048001"/>
            <a:ext cx="65078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393837"/>
                </a:solidFill>
                <a:latin typeface="NT Somic" pitchFamily="50" charset="-52"/>
              </a:rPr>
              <a:t>Мой прапрадедушка был призван в ряды красной армии в 1941 году.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393837"/>
                </a:solidFill>
                <a:latin typeface="NT Somic" pitchFamily="50" charset="-52"/>
              </a:rPr>
              <a:t>Служил Дмитрий Николаевич в артиллерийских войсках</a:t>
            </a:r>
            <a:r>
              <a:rPr lang="ru-RU" dirty="0" smtClean="0">
                <a:solidFill>
                  <a:srgbClr val="393837"/>
                </a:solidFill>
                <a:latin typeface="NT Somic" pitchFamily="50" charset="-52"/>
              </a:rPr>
              <a:t>. В Польше был  тяжело ранен, но восстановился и дошёл до Берлина! </a:t>
            </a:r>
            <a:r>
              <a:rPr lang="ru-RU" dirty="0" smtClean="0">
                <a:solidFill>
                  <a:srgbClr val="393837"/>
                </a:solidFill>
                <a:latin typeface="NT Somic" pitchFamily="50" charset="-52"/>
              </a:rPr>
              <a:t>В августе 1945г</a:t>
            </a:r>
            <a:r>
              <a:rPr lang="ru-RU" dirty="0" smtClean="0">
                <a:solidFill>
                  <a:srgbClr val="393837"/>
                </a:solidFill>
                <a:latin typeface="NT Somic" pitchFamily="50" charset="-52"/>
              </a:rPr>
              <a:t>. </a:t>
            </a:r>
            <a:r>
              <a:rPr lang="ru-RU" dirty="0" smtClean="0">
                <a:solidFill>
                  <a:srgbClr val="393837"/>
                </a:solidFill>
                <a:latin typeface="NT Somic" pitchFamily="50" charset="-52"/>
              </a:rPr>
              <a:t>из Германии </a:t>
            </a:r>
            <a:r>
              <a:rPr lang="ru-RU" dirty="0" smtClean="0">
                <a:solidFill>
                  <a:srgbClr val="393837"/>
                </a:solidFill>
                <a:latin typeface="NT Somic" pitchFamily="50" charset="-52"/>
              </a:rPr>
              <a:t>его направили </a:t>
            </a:r>
            <a:r>
              <a:rPr lang="ru-RU" dirty="0" smtClean="0">
                <a:solidFill>
                  <a:srgbClr val="393837"/>
                </a:solidFill>
                <a:latin typeface="NT Somic" pitchFamily="50" charset="-52"/>
              </a:rPr>
              <a:t>на Дальний восток, на войну с </a:t>
            </a:r>
            <a:r>
              <a:rPr lang="ru-RU" dirty="0" smtClean="0">
                <a:solidFill>
                  <a:srgbClr val="393837"/>
                </a:solidFill>
                <a:latin typeface="NT Somic" pitchFamily="50" charset="-52"/>
              </a:rPr>
              <a:t>Японией. Домой </a:t>
            </a:r>
            <a:r>
              <a:rPr lang="ru-RU" dirty="0" smtClean="0">
                <a:solidFill>
                  <a:srgbClr val="393837"/>
                </a:solidFill>
                <a:latin typeface="NT Somic" pitchFamily="50" charset="-52"/>
              </a:rPr>
              <a:t>вернулся лишь в начале 1947г</a:t>
            </a:r>
            <a:r>
              <a:rPr lang="ru-RU" dirty="0" smtClean="0">
                <a:solidFill>
                  <a:srgbClr val="393837"/>
                </a:solidFill>
                <a:latin typeface="NT Somic" pitchFamily="50" charset="-52"/>
              </a:rPr>
              <a:t>., </a:t>
            </a:r>
            <a:r>
              <a:rPr lang="ru-RU" dirty="0" smtClean="0">
                <a:solidFill>
                  <a:srgbClr val="393837"/>
                </a:solidFill>
                <a:latin typeface="NT Somic" pitchFamily="50" charset="-52"/>
              </a:rPr>
              <a:t>в звании старшины. Награжден орденом «Красной звезды», орденом «Славы», медалью «За отвагу», «За освобождение Польши», «За победу  над Германией», «За победу над Японией</a:t>
            </a:r>
            <a:r>
              <a:rPr lang="ru-RU" dirty="0" smtClean="0">
                <a:solidFill>
                  <a:srgbClr val="393837"/>
                </a:solidFill>
                <a:latin typeface="NT Somic" pitchFamily="50" charset="-52"/>
              </a:rPr>
              <a:t>».</a:t>
            </a:r>
            <a:endParaRPr lang="ru-RU" dirty="0" smtClean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3074" name="Picture 2" descr="C:\Users\Бух\Desktop\Папка\4e8113d2-d0c4-4fd7-b20c-99678d687e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103" y="897924"/>
            <a:ext cx="3451654" cy="50866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99</Words>
  <Application>Microsoft Office PowerPoint</Application>
  <PresentationFormat>Произвольный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Бух</cp:lastModifiedBy>
  <cp:revision>71</cp:revision>
  <dcterms:created xsi:type="dcterms:W3CDTF">2023-09-17T09:55:00Z</dcterms:created>
  <dcterms:modified xsi:type="dcterms:W3CDTF">2026-04-17T05:24:41Z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