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627" r:id="rId1"/>
  </p:sldMasterIdLst>
  <p:notesMasterIdLst>
    <p:notesMasterId r:id="rId3"/>
  </p:notesMasterIdLst>
  <p:handoutMasterIdLst>
    <p:handoutMasterId r:id="rId4"/>
  </p:handoutMasterIdLst>
  <p:sldIdLst>
    <p:sldId id="548" r:id="rId2"/>
  </p:sldIdLst>
  <p:sldSz cx="6858000" cy="9144000" type="screen4x3"/>
  <p:notesSz cx="6797675" cy="992822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FF"/>
    <a:srgbClr val="FF99FF"/>
    <a:srgbClr val="D3CAE0"/>
    <a:srgbClr val="99CCFF"/>
    <a:srgbClr val="FFFFCC"/>
    <a:srgbClr val="FFFFFF"/>
    <a:srgbClr val="E9E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84005" autoAdjust="0"/>
  </p:normalViewPr>
  <p:slideViewPr>
    <p:cSldViewPr>
      <p:cViewPr varScale="1">
        <p:scale>
          <a:sx n="88" d="100"/>
          <a:sy n="88" d="100"/>
        </p:scale>
        <p:origin x="2034" y="9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1842" y="78"/>
      </p:cViewPr>
      <p:guideLst>
        <p:guide orient="horz" pos="3128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3" y="2"/>
            <a:ext cx="2946078" cy="496727"/>
          </a:xfrm>
          <a:prstGeom prst="rect">
            <a:avLst/>
          </a:prstGeom>
          <a:noFill/>
          <a:ln>
            <a:noFill/>
          </a:ln>
        </p:spPr>
        <p:txBody>
          <a:bodyPr vert="horz" wrap="square" lIns="95856" tIns="47929" rIns="95856" bIns="47929" numCol="1" anchor="t" anchorCtr="0" compatLnSpc="1">
            <a:prstTxWarp prst="textNoShape">
              <a:avLst/>
            </a:prstTxWarp>
          </a:bodyPr>
          <a:lstStyle>
            <a:lvl1pPr defTabSz="958665" eaLnBrk="1" hangingPunct="1">
              <a:defRPr sz="1300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 bwMode="auto">
          <a:xfrm>
            <a:off x="3850029" y="2"/>
            <a:ext cx="2946078" cy="496727"/>
          </a:xfrm>
          <a:prstGeom prst="rect">
            <a:avLst/>
          </a:prstGeom>
          <a:noFill/>
          <a:ln>
            <a:noFill/>
          </a:ln>
        </p:spPr>
        <p:txBody>
          <a:bodyPr vert="horz" wrap="square" lIns="95856" tIns="47929" rIns="95856" bIns="47929" numCol="1" anchor="t" anchorCtr="0" compatLnSpc="1">
            <a:prstTxWarp prst="textNoShape">
              <a:avLst/>
            </a:prstTxWarp>
          </a:bodyPr>
          <a:lstStyle>
            <a:lvl1pPr algn="r" defTabSz="958665" eaLnBrk="1" hangingPunct="1">
              <a:defRPr sz="1300">
                <a:cs typeface="Arial" charset="0"/>
              </a:defRPr>
            </a:lvl1pPr>
          </a:lstStyle>
          <a:p>
            <a:pPr>
              <a:defRPr/>
            </a:pPr>
            <a:fld id="{718C7DD3-E1C9-465A-BC11-191F2F1F3E1A}" type="datetimeFigureOut">
              <a:rPr lang="ru-RU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 bwMode="auto">
          <a:xfrm>
            <a:off x="3" y="9429925"/>
            <a:ext cx="2946078" cy="496727"/>
          </a:xfrm>
          <a:prstGeom prst="rect">
            <a:avLst/>
          </a:prstGeom>
          <a:noFill/>
          <a:ln>
            <a:noFill/>
          </a:ln>
        </p:spPr>
        <p:txBody>
          <a:bodyPr vert="horz" wrap="square" lIns="95856" tIns="47929" rIns="95856" bIns="47929" numCol="1" anchor="b" anchorCtr="0" compatLnSpc="1">
            <a:prstTxWarp prst="textNoShape">
              <a:avLst/>
            </a:prstTxWarp>
          </a:bodyPr>
          <a:lstStyle>
            <a:lvl1pPr defTabSz="958665" eaLnBrk="1" hangingPunct="1">
              <a:defRPr sz="1300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 bwMode="auto">
          <a:xfrm>
            <a:off x="3850029" y="9429925"/>
            <a:ext cx="2946078" cy="496727"/>
          </a:xfrm>
          <a:prstGeom prst="rect">
            <a:avLst/>
          </a:prstGeom>
          <a:noFill/>
          <a:ln>
            <a:noFill/>
          </a:ln>
        </p:spPr>
        <p:txBody>
          <a:bodyPr vert="horz" wrap="square" lIns="95856" tIns="47929" rIns="95856" bIns="47929" numCol="1" anchor="b" anchorCtr="0" compatLnSpc="1">
            <a:prstTxWarp prst="textNoShape">
              <a:avLst/>
            </a:prstTxWarp>
          </a:bodyPr>
          <a:lstStyle>
            <a:lvl1pPr algn="r" defTabSz="957338" eaLnBrk="1" hangingPunct="1">
              <a:defRPr sz="1300"/>
            </a:lvl1pPr>
          </a:lstStyle>
          <a:p>
            <a:pPr>
              <a:defRPr/>
            </a:pPr>
            <a:fld id="{F70251E7-08C4-4336-8456-520515E9FBC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5698151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3" y="2"/>
            <a:ext cx="2946078" cy="496727"/>
          </a:xfrm>
          <a:prstGeom prst="rect">
            <a:avLst/>
          </a:prstGeom>
          <a:noFill/>
          <a:ln>
            <a:noFill/>
          </a:ln>
        </p:spPr>
        <p:txBody>
          <a:bodyPr vert="horz" wrap="square" lIns="95856" tIns="47929" rIns="95856" bIns="47929" numCol="1" anchor="t" anchorCtr="0" compatLnSpc="1">
            <a:prstTxWarp prst="textNoShape">
              <a:avLst/>
            </a:prstTxWarp>
          </a:bodyPr>
          <a:lstStyle>
            <a:lvl1pPr defTabSz="958665" eaLnBrk="1" hangingPunct="1">
              <a:defRPr sz="1300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 bwMode="auto">
          <a:xfrm>
            <a:off x="3850029" y="2"/>
            <a:ext cx="2946078" cy="496727"/>
          </a:xfrm>
          <a:prstGeom prst="rect">
            <a:avLst/>
          </a:prstGeom>
          <a:noFill/>
          <a:ln>
            <a:noFill/>
          </a:ln>
        </p:spPr>
        <p:txBody>
          <a:bodyPr vert="horz" wrap="square" lIns="95856" tIns="47929" rIns="95856" bIns="47929" numCol="1" anchor="t" anchorCtr="0" compatLnSpc="1">
            <a:prstTxWarp prst="textNoShape">
              <a:avLst/>
            </a:prstTxWarp>
          </a:bodyPr>
          <a:lstStyle>
            <a:lvl1pPr algn="r" defTabSz="958665" eaLnBrk="1" hangingPunct="1">
              <a:defRPr sz="1300">
                <a:cs typeface="Arial" charset="0"/>
              </a:defRPr>
            </a:lvl1pPr>
          </a:lstStyle>
          <a:p>
            <a:pPr>
              <a:defRPr/>
            </a:pPr>
            <a:fld id="{97972477-4400-497A-AB0F-F76D2A14D645}" type="datetimeFigureOut">
              <a:rPr lang="ru-RU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71" tIns="45485" rIns="90971" bIns="45485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 bwMode="auto">
          <a:xfrm>
            <a:off x="680713" y="4716542"/>
            <a:ext cx="5436253" cy="4467385"/>
          </a:xfrm>
          <a:prstGeom prst="rect">
            <a:avLst/>
          </a:prstGeom>
          <a:noFill/>
          <a:ln>
            <a:noFill/>
          </a:ln>
        </p:spPr>
        <p:txBody>
          <a:bodyPr vert="horz" wrap="square" lIns="95856" tIns="47929" rIns="95856" bIns="479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 bwMode="auto">
          <a:xfrm>
            <a:off x="3" y="9429925"/>
            <a:ext cx="2946078" cy="496727"/>
          </a:xfrm>
          <a:prstGeom prst="rect">
            <a:avLst/>
          </a:prstGeom>
          <a:noFill/>
          <a:ln>
            <a:noFill/>
          </a:ln>
        </p:spPr>
        <p:txBody>
          <a:bodyPr vert="horz" wrap="square" lIns="95856" tIns="47929" rIns="95856" bIns="47929" numCol="1" anchor="b" anchorCtr="0" compatLnSpc="1">
            <a:prstTxWarp prst="textNoShape">
              <a:avLst/>
            </a:prstTxWarp>
          </a:bodyPr>
          <a:lstStyle>
            <a:lvl1pPr defTabSz="958665" eaLnBrk="1" hangingPunct="1">
              <a:defRPr sz="1300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3850029" y="9429925"/>
            <a:ext cx="2946078" cy="496727"/>
          </a:xfrm>
          <a:prstGeom prst="rect">
            <a:avLst/>
          </a:prstGeom>
          <a:noFill/>
          <a:ln>
            <a:noFill/>
          </a:ln>
        </p:spPr>
        <p:txBody>
          <a:bodyPr vert="horz" wrap="square" lIns="95856" tIns="47929" rIns="95856" bIns="47929" numCol="1" anchor="b" anchorCtr="0" compatLnSpc="1">
            <a:prstTxWarp prst="textNoShape">
              <a:avLst/>
            </a:prstTxWarp>
          </a:bodyPr>
          <a:lstStyle>
            <a:lvl1pPr algn="r" defTabSz="957338" eaLnBrk="1" hangingPunct="1">
              <a:defRPr sz="1300"/>
            </a:lvl1pPr>
          </a:lstStyle>
          <a:p>
            <a:pPr>
              <a:defRPr/>
            </a:pPr>
            <a:fld id="{B9B5D4A3-E547-49DB-9143-F5912FA8617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288384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03425" y="744538"/>
            <a:ext cx="27908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9B5D4A3-E547-49DB-9143-F5912FA8617B}" type="slidenum">
              <a:rPr lang="ru-RU" altLang="ru-RU" smtClean="0"/>
              <a:pPr>
                <a:defRPr/>
              </a:pPr>
              <a:t>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42992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6350" y="-11290"/>
            <a:ext cx="6877353" cy="9166580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7947" y="3206046"/>
            <a:ext cx="4370039" cy="2195069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7947" y="5401113"/>
            <a:ext cx="4370039" cy="1462532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27290F-042B-4BC7-BAE6-AAC1844DE503}" type="datetimeFigureOut">
              <a:rPr lang="ru-RU" smtClean="0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D6303F-A1FC-4CFA-89AE-DF87280DF16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32949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2800"/>
            <a:ext cx="4760786" cy="4538133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960533"/>
            <a:ext cx="4760786" cy="2094616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BCE76D-5E2D-4015-AFF8-EC46EF4C19FB}" type="datetimeFigureOut">
              <a:rPr lang="ru-RU" smtClean="0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639FF0-40AE-4836-9FF4-2074D865029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79417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64" y="812800"/>
            <a:ext cx="4554137" cy="4030133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25806" y="4842933"/>
            <a:ext cx="4064853" cy="508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5960533"/>
            <a:ext cx="4760786" cy="2094616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BCE76D-5E2D-4015-AFF8-EC46EF4C19FB}" type="datetimeFigureOut">
              <a:rPr lang="ru-RU" smtClean="0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639FF0-40AE-4836-9FF4-2074D865029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24" name="TextBox 23"/>
          <p:cNvSpPr txBox="1"/>
          <p:nvPr/>
        </p:nvSpPr>
        <p:spPr>
          <a:xfrm>
            <a:off x="362034" y="1053838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60775" y="3848742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592317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575984"/>
            <a:ext cx="4760786" cy="3460613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6036597"/>
            <a:ext cx="4760786" cy="2018552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BCE76D-5E2D-4015-AFF8-EC46EF4C19FB}" type="datetimeFigureOut">
              <a:rPr lang="ru-RU" smtClean="0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639FF0-40AE-4836-9FF4-2074D865029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388166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64" y="812800"/>
            <a:ext cx="4554137" cy="4030133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198" y="5350933"/>
            <a:ext cx="4760787" cy="685664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6036597"/>
            <a:ext cx="4760786" cy="2018552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BCE76D-5E2D-4015-AFF8-EC46EF4C19FB}" type="datetimeFigureOut">
              <a:rPr lang="ru-RU" smtClean="0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639FF0-40AE-4836-9FF4-2074D865029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24" name="TextBox 23"/>
          <p:cNvSpPr txBox="1"/>
          <p:nvPr/>
        </p:nvSpPr>
        <p:spPr>
          <a:xfrm>
            <a:off x="362034" y="1053838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60775" y="3848742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91762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886" y="812800"/>
            <a:ext cx="4756099" cy="4030133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198" y="5350933"/>
            <a:ext cx="4760787" cy="685664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6036597"/>
            <a:ext cx="4760786" cy="2018552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BCE76D-5E2D-4015-AFF8-EC46EF4C19FB}" type="datetimeFigureOut">
              <a:rPr lang="ru-RU" smtClean="0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639FF0-40AE-4836-9FF4-2074D865029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270516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39846A-422A-4594-8B01-F0C89651F3D4}" type="datetimeFigureOut">
              <a:rPr lang="ru-RU" smtClean="0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9830E2-4262-446B-BEB3-4C832C224A4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656023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82984" y="812801"/>
            <a:ext cx="734109" cy="7001935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199" y="812801"/>
            <a:ext cx="3896270" cy="700193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8F7A-70D2-4140-9E64-3539CDCFED5F}" type="datetimeFigureOut">
              <a:rPr lang="ru-RU" smtClean="0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9BAE21-0FBB-46CD-B0E0-43C3A4C4B72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0695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0E6A7F-33FA-4DDF-9187-A27092A6BB6E}" type="datetimeFigureOut">
              <a:rPr lang="ru-RU" smtClean="0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EE7016-78FE-4317-993F-A0247209A64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70391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601158"/>
            <a:ext cx="4760786" cy="2435441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6036597"/>
            <a:ext cx="4760786" cy="11472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EEA31A-B7D8-41E5-A265-6AA6EAA9D556}" type="datetimeFigureOut">
              <a:rPr lang="ru-RU" smtClean="0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1A0E60-3169-4909-82E3-3A1B45DB9F7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6016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2800"/>
            <a:ext cx="4760786" cy="17610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880785"/>
            <a:ext cx="2316082" cy="5174363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01903" y="2880787"/>
            <a:ext cx="2316083" cy="5174364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57ED321-57D0-4D51-A2C6-AEEE1235BD8D}" type="datetimeFigureOut">
              <a:rPr lang="ru-RU" smtClean="0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14FCBD-FE93-4EAF-9B19-78CD952FB03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04870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2800"/>
            <a:ext cx="4760785" cy="176106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881311"/>
            <a:ext cx="2318004" cy="768349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199" y="3649662"/>
            <a:ext cx="2318004" cy="440548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99980" y="2881311"/>
            <a:ext cx="2318004" cy="768349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899980" y="3649662"/>
            <a:ext cx="2318004" cy="440548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3EB15A-40A0-4B9B-AC89-25A731055D3B}" type="datetimeFigureOut">
              <a:rPr lang="ru-RU" smtClean="0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23A6D8-66B0-4E9A-90EF-56BDAC016893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93099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812800"/>
            <a:ext cx="4760786" cy="17610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58F20F-B333-4850-80D0-A0E963B90274}" type="datetimeFigureOut">
              <a:rPr lang="ru-RU" smtClean="0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4E2883-777A-4B1F-AD43-9E4520DFD2C1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80957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D1A646-879B-4F6B-BA0B-70EAD95F52BE}" type="datetimeFigureOut">
              <a:rPr lang="ru-RU" smtClean="0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B20C30-6B75-4B18-A58B-A32C136B533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13350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998139"/>
            <a:ext cx="2092637" cy="1704621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8456" y="686567"/>
            <a:ext cx="2539528" cy="736858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3702759"/>
            <a:ext cx="2092637" cy="3445932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AFF8AC-9645-45BE-877F-0CA5F15B52ED}" type="datetimeFigureOut">
              <a:rPr lang="ru-RU" smtClean="0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D40096-0BB9-462E-A911-DBF41DB9A48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8621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6400800"/>
            <a:ext cx="4760786" cy="755651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199" y="812800"/>
            <a:ext cx="4760786" cy="5127624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7156451"/>
            <a:ext cx="4760786" cy="898699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DF16BF-D6D0-4A20-AE68-EDBB70AF353D}" type="datetimeFigureOut">
              <a:rPr lang="ru-RU" smtClean="0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63D6E6-5210-496C-9828-1948FBE1F62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32429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6350" y="-11290"/>
            <a:ext cx="6877354" cy="9166580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812800"/>
            <a:ext cx="4760785" cy="17610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880787"/>
            <a:ext cx="4760786" cy="51743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53944" y="8055152"/>
            <a:ext cx="513099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ABCE76D-5E2D-4015-AFF8-EC46EF4C19FB}" type="datetimeFigureOut">
              <a:rPr lang="ru-RU" smtClean="0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8055152"/>
            <a:ext cx="346723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33507" y="8055152"/>
            <a:ext cx="384479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B1639FF0-40AE-4836-9FF4-2074D865029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73202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28" r:id="rId1"/>
    <p:sldLayoutId id="2147484629" r:id="rId2"/>
    <p:sldLayoutId id="2147484630" r:id="rId3"/>
    <p:sldLayoutId id="2147484631" r:id="rId4"/>
    <p:sldLayoutId id="2147484632" r:id="rId5"/>
    <p:sldLayoutId id="2147484633" r:id="rId6"/>
    <p:sldLayoutId id="2147484634" r:id="rId7"/>
    <p:sldLayoutId id="2147484635" r:id="rId8"/>
    <p:sldLayoutId id="2147484636" r:id="rId9"/>
    <p:sldLayoutId id="2147484637" r:id="rId10"/>
    <p:sldLayoutId id="2147484638" r:id="rId11"/>
    <p:sldLayoutId id="2147484639" r:id="rId12"/>
    <p:sldLayoutId id="2147484640" r:id="rId13"/>
    <p:sldLayoutId id="2147484641" r:id="rId14"/>
    <p:sldLayoutId id="2147484642" r:id="rId15"/>
    <p:sldLayoutId id="2147484643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obraz-tmr.r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88640" y="323528"/>
            <a:ext cx="5760641" cy="115212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405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контролирующих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органов,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существляющие контроль 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организацией питания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1084925"/>
              </p:ext>
            </p:extLst>
          </p:nvPr>
        </p:nvGraphicFramePr>
        <p:xfrm>
          <a:off x="260648" y="2051720"/>
          <a:ext cx="6192688" cy="5688633"/>
        </p:xfrm>
        <a:graphic>
          <a:graphicData uri="http://schemas.openxmlformats.org/drawingml/2006/table">
            <a:tbl>
              <a:tblPr firstRow="1" firstCol="1" bandRow="1">
                <a:tableStyleId>{68D230F3-CF80-4859-8CE7-A43EE81993B5}</a:tableStyleId>
              </a:tblPr>
              <a:tblGrid>
                <a:gridCol w="3213925"/>
                <a:gridCol w="2978763"/>
              </a:tblGrid>
              <a:tr h="16953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Федеральной службы по надзору в сфере защите прав потребителей и благополучия человека по Тюменской области </a:t>
                      </a:r>
                      <a:r>
                        <a:rPr lang="ru-RU" sz="16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600" b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Роспотребнадзор</a:t>
                      </a:r>
                      <a:r>
                        <a:rPr lang="ru-RU" sz="16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083" marR="39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 Тюмень, ул</a:t>
                      </a: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Рижская, д. </a:t>
                      </a: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тел</a:t>
                      </a:r>
                      <a:r>
                        <a:rPr lang="ru-RU" sz="16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.: </a:t>
                      </a:r>
                      <a:r>
                        <a:rPr lang="ru-RU" sz="16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8(3452)51-77-83</a:t>
                      </a: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20-88-24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е-</a:t>
                      </a:r>
                      <a:r>
                        <a:rPr lang="ru-RU" sz="1600" b="0" kern="1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mail</a:t>
                      </a:r>
                      <a:r>
                        <a:rPr lang="ru-RU" sz="1600" b="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  <a:r>
                        <a:rPr lang="en-US" sz="1600" b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rospotrebnadzor</a:t>
                      </a: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600" b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ru</a:t>
                      </a:r>
                      <a:r>
                        <a:rPr lang="ru-RU" sz="16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83" marR="39083" marT="0" marB="0" anchor="ctr"/>
                </a:tc>
              </a:tr>
              <a:tr h="13563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ФБУЗ «Центр гигиены и эпидемиологии в Тюменской области»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83" marR="39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 Тюмень, ул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Холодильная, д.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тел.: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8(3452) 56-79-90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е-</a:t>
                      </a:r>
                      <a:r>
                        <a:rPr lang="ru-RU" sz="1600" kern="1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mail</a:t>
                      </a:r>
                      <a:r>
                        <a:rPr lang="ru-RU" sz="16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16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fguz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tyumen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6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ru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83" marR="39083" marT="0" marB="0" anchor="ctr"/>
                </a:tc>
              </a:tr>
              <a:tr h="1280619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ООО «Магия вкуса»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083" marR="39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 Тюмень, ул. Камчатская, д.192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тел.: 8(3452) 57-54-95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е-</a:t>
                      </a:r>
                      <a:r>
                        <a:rPr lang="ru-RU" sz="1600" kern="1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mail</a:t>
                      </a:r>
                      <a:r>
                        <a:rPr lang="ru-RU" sz="16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magia-vkusa@yandex.ru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083" marR="39083" marT="0" marB="0" anchor="ctr"/>
                </a:tc>
              </a:tr>
              <a:tr h="13563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образования Администрации Тюменского муниципального района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83" marR="39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 Тюмень, ул. Московский тракт, д. 118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тел.: 8(3452) 28-96-19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е-</a:t>
                      </a:r>
                      <a:r>
                        <a:rPr lang="ru-RU" sz="1600" kern="1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mail</a:t>
                      </a:r>
                      <a:r>
                        <a:rPr lang="ru-RU" sz="16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en-US" sz="16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3"/>
                        </a:rPr>
                        <a:t>info@obraz-tmr.ru</a:t>
                      </a:r>
                      <a:r>
                        <a:rPr lang="en-US" sz="16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ru-RU" sz="16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83" marR="39083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3030808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9260</TotalTime>
  <Words>121</Words>
  <Application>Microsoft Office PowerPoint</Application>
  <PresentationFormat>Экран (4:3)</PresentationFormat>
  <Paragraphs>19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Times New Roman</vt:lpstr>
      <vt:lpstr>Trebuchet MS</vt:lpstr>
      <vt:lpstr>Wingdings 3</vt:lpstr>
      <vt:lpstr>Грань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Val-a-min-a</dc:creator>
  <cp:lastModifiedBy>Сенченко Елена Николаевна</cp:lastModifiedBy>
  <cp:revision>839</cp:revision>
  <cp:lastPrinted>2021-08-16T08:48:27Z</cp:lastPrinted>
  <dcterms:created xsi:type="dcterms:W3CDTF">2012-07-20T16:48:34Z</dcterms:created>
  <dcterms:modified xsi:type="dcterms:W3CDTF">2022-04-29T08:41:00Z</dcterms:modified>
</cp:coreProperties>
</file>